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1"/>
  </p:notesMasterIdLst>
  <p:sldIdLst>
    <p:sldId id="256" r:id="rId2"/>
    <p:sldId id="283" r:id="rId3"/>
    <p:sldId id="257" r:id="rId4"/>
    <p:sldId id="259" r:id="rId5"/>
    <p:sldId id="266" r:id="rId6"/>
    <p:sldId id="277" r:id="rId7"/>
    <p:sldId id="278" r:id="rId8"/>
    <p:sldId id="280" r:id="rId9"/>
    <p:sldId id="282" r:id="rId1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storo" panose="020B0604020202020204" charset="0"/>
      <p:regular r:id="rId17"/>
      <p:italic r:id="rId18"/>
    </p:embeddedFont>
    <p:embeddedFont>
      <p:font typeface="Catamaran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EFED5C-BB3B-47B1-92C2-A6C74E9503B5}">
  <a:tblStyle styleId="{EEEFED5C-BB3B-47B1-92C2-A6C74E9503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92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117e45b6664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117e45b6664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117e45b6664_1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117e45b6664_1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g117e45b6664_1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6" name="Google Shape;1156;g117e45b6664_1_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g117e45b6664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" name="Google Shape;1173;g117e45b6664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846524" y="-1144535"/>
            <a:ext cx="12340361" cy="7684482"/>
            <a:chOff x="-1789374" y="-1211210"/>
            <a:chExt cx="12340361" cy="7684482"/>
          </a:xfrm>
        </p:grpSpPr>
        <p:sp>
          <p:nvSpPr>
            <p:cNvPr id="10" name="Google Shape;10;p2"/>
            <p:cNvSpPr/>
            <p:nvPr/>
          </p:nvSpPr>
          <p:spPr>
            <a:xfrm>
              <a:off x="257050" y="-669607"/>
              <a:ext cx="1680180" cy="1616087"/>
            </a:xfrm>
            <a:custGeom>
              <a:avLst/>
              <a:gdLst/>
              <a:ahLst/>
              <a:cxnLst/>
              <a:rect l="l" t="t" r="r" b="b"/>
              <a:pathLst>
                <a:path w="10250" h="9859" extrusionOk="0">
                  <a:moveTo>
                    <a:pt x="3289" y="938"/>
                  </a:moveTo>
                  <a:cubicBezTo>
                    <a:pt x="3472" y="938"/>
                    <a:pt x="3655" y="961"/>
                    <a:pt x="3835" y="1009"/>
                  </a:cubicBezTo>
                  <a:cubicBezTo>
                    <a:pt x="4178" y="1078"/>
                    <a:pt x="4497" y="1260"/>
                    <a:pt x="4702" y="1511"/>
                  </a:cubicBezTo>
                  <a:cubicBezTo>
                    <a:pt x="5045" y="1945"/>
                    <a:pt x="5068" y="2539"/>
                    <a:pt x="5227" y="3063"/>
                  </a:cubicBezTo>
                  <a:cubicBezTo>
                    <a:pt x="5615" y="4228"/>
                    <a:pt x="6734" y="4935"/>
                    <a:pt x="7556" y="5848"/>
                  </a:cubicBezTo>
                  <a:cubicBezTo>
                    <a:pt x="7875" y="6191"/>
                    <a:pt x="8172" y="6601"/>
                    <a:pt x="8218" y="7058"/>
                  </a:cubicBezTo>
                  <a:cubicBezTo>
                    <a:pt x="8263" y="7537"/>
                    <a:pt x="7967" y="8062"/>
                    <a:pt x="7510" y="8154"/>
                  </a:cubicBezTo>
                  <a:cubicBezTo>
                    <a:pt x="7470" y="8160"/>
                    <a:pt x="7431" y="8163"/>
                    <a:pt x="7391" y="8163"/>
                  </a:cubicBezTo>
                  <a:cubicBezTo>
                    <a:pt x="7003" y="8163"/>
                    <a:pt x="6647" y="7867"/>
                    <a:pt x="6460" y="7514"/>
                  </a:cubicBezTo>
                  <a:cubicBezTo>
                    <a:pt x="6255" y="7126"/>
                    <a:pt x="6209" y="6693"/>
                    <a:pt x="6072" y="6259"/>
                  </a:cubicBezTo>
                  <a:cubicBezTo>
                    <a:pt x="5821" y="5323"/>
                    <a:pt x="5227" y="4479"/>
                    <a:pt x="4451" y="3908"/>
                  </a:cubicBezTo>
                  <a:cubicBezTo>
                    <a:pt x="3703" y="3358"/>
                    <a:pt x="2764" y="3062"/>
                    <a:pt x="1818" y="3062"/>
                  </a:cubicBezTo>
                  <a:cubicBezTo>
                    <a:pt x="1783" y="3062"/>
                    <a:pt x="1748" y="3063"/>
                    <a:pt x="1712" y="3063"/>
                  </a:cubicBezTo>
                  <a:cubicBezTo>
                    <a:pt x="1650" y="3070"/>
                    <a:pt x="1584" y="3074"/>
                    <a:pt x="1518" y="3074"/>
                  </a:cubicBezTo>
                  <a:cubicBezTo>
                    <a:pt x="1342" y="3074"/>
                    <a:pt x="1166" y="3042"/>
                    <a:pt x="1050" y="2927"/>
                  </a:cubicBezTo>
                  <a:cubicBezTo>
                    <a:pt x="525" y="2424"/>
                    <a:pt x="1484" y="1671"/>
                    <a:pt x="1849" y="1420"/>
                  </a:cubicBezTo>
                  <a:cubicBezTo>
                    <a:pt x="2270" y="1117"/>
                    <a:pt x="2777" y="938"/>
                    <a:pt x="3289" y="938"/>
                  </a:cubicBezTo>
                  <a:close/>
                  <a:moveTo>
                    <a:pt x="3468" y="1"/>
                  </a:moveTo>
                  <a:cubicBezTo>
                    <a:pt x="3324" y="1"/>
                    <a:pt x="3179" y="10"/>
                    <a:pt x="3036" y="28"/>
                  </a:cubicBezTo>
                  <a:cubicBezTo>
                    <a:pt x="2146" y="119"/>
                    <a:pt x="1096" y="530"/>
                    <a:pt x="457" y="1169"/>
                  </a:cubicBezTo>
                  <a:cubicBezTo>
                    <a:pt x="0" y="1648"/>
                    <a:pt x="23" y="2653"/>
                    <a:pt x="160" y="3269"/>
                  </a:cubicBezTo>
                  <a:cubicBezTo>
                    <a:pt x="297" y="3794"/>
                    <a:pt x="640" y="4273"/>
                    <a:pt x="1142" y="4456"/>
                  </a:cubicBezTo>
                  <a:cubicBezTo>
                    <a:pt x="1335" y="4531"/>
                    <a:pt x="1536" y="4559"/>
                    <a:pt x="1741" y="4559"/>
                  </a:cubicBezTo>
                  <a:cubicBezTo>
                    <a:pt x="2300" y="4559"/>
                    <a:pt x="2889" y="4352"/>
                    <a:pt x="3451" y="4352"/>
                  </a:cubicBezTo>
                  <a:cubicBezTo>
                    <a:pt x="3676" y="4352"/>
                    <a:pt x="3897" y="4385"/>
                    <a:pt x="4109" y="4479"/>
                  </a:cubicBezTo>
                  <a:cubicBezTo>
                    <a:pt x="4588" y="4707"/>
                    <a:pt x="4908" y="5209"/>
                    <a:pt x="5045" y="5757"/>
                  </a:cubicBezTo>
                  <a:cubicBezTo>
                    <a:pt x="5182" y="6282"/>
                    <a:pt x="5159" y="6830"/>
                    <a:pt x="5205" y="7377"/>
                  </a:cubicBezTo>
                  <a:cubicBezTo>
                    <a:pt x="5250" y="7925"/>
                    <a:pt x="5364" y="8473"/>
                    <a:pt x="5707" y="8907"/>
                  </a:cubicBezTo>
                  <a:cubicBezTo>
                    <a:pt x="6095" y="9386"/>
                    <a:pt x="6688" y="9614"/>
                    <a:pt x="7282" y="9751"/>
                  </a:cubicBezTo>
                  <a:cubicBezTo>
                    <a:pt x="7566" y="9816"/>
                    <a:pt x="7865" y="9859"/>
                    <a:pt x="8166" y="9859"/>
                  </a:cubicBezTo>
                  <a:cubicBezTo>
                    <a:pt x="8397" y="9859"/>
                    <a:pt x="8629" y="9834"/>
                    <a:pt x="8857" y="9774"/>
                  </a:cubicBezTo>
                  <a:cubicBezTo>
                    <a:pt x="9359" y="9637"/>
                    <a:pt x="9838" y="9295"/>
                    <a:pt x="10021" y="8793"/>
                  </a:cubicBezTo>
                  <a:cubicBezTo>
                    <a:pt x="10249" y="8176"/>
                    <a:pt x="9998" y="7469"/>
                    <a:pt x="9610" y="6921"/>
                  </a:cubicBezTo>
                  <a:cubicBezTo>
                    <a:pt x="8880" y="5917"/>
                    <a:pt x="7670" y="5300"/>
                    <a:pt x="7053" y="4205"/>
                  </a:cubicBezTo>
                  <a:cubicBezTo>
                    <a:pt x="6551" y="3269"/>
                    <a:pt x="6551" y="2082"/>
                    <a:pt x="5935" y="1192"/>
                  </a:cubicBezTo>
                  <a:cubicBezTo>
                    <a:pt x="5399" y="398"/>
                    <a:pt x="4432" y="1"/>
                    <a:pt x="3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 rot="-2700000">
              <a:off x="-903315" y="2445688"/>
              <a:ext cx="2670669" cy="3612380"/>
            </a:xfrm>
            <a:custGeom>
              <a:avLst/>
              <a:gdLst/>
              <a:ahLst/>
              <a:cxnLst/>
              <a:rect l="l" t="t" r="r" b="b"/>
              <a:pathLst>
                <a:path w="15042" h="20346" extrusionOk="0">
                  <a:moveTo>
                    <a:pt x="8336" y="0"/>
                  </a:moveTo>
                  <a:cubicBezTo>
                    <a:pt x="7913" y="0"/>
                    <a:pt x="7489" y="51"/>
                    <a:pt x="7076" y="154"/>
                  </a:cubicBezTo>
                  <a:cubicBezTo>
                    <a:pt x="5798" y="496"/>
                    <a:pt x="4793" y="1295"/>
                    <a:pt x="4017" y="2345"/>
                  </a:cubicBezTo>
                  <a:cubicBezTo>
                    <a:pt x="3173" y="3486"/>
                    <a:pt x="1940" y="4308"/>
                    <a:pt x="1118" y="5518"/>
                  </a:cubicBezTo>
                  <a:cubicBezTo>
                    <a:pt x="434" y="6522"/>
                    <a:pt x="0" y="7732"/>
                    <a:pt x="183" y="8942"/>
                  </a:cubicBezTo>
                  <a:cubicBezTo>
                    <a:pt x="365" y="10151"/>
                    <a:pt x="1255" y="11270"/>
                    <a:pt x="2465" y="11475"/>
                  </a:cubicBezTo>
                  <a:cubicBezTo>
                    <a:pt x="2922" y="11567"/>
                    <a:pt x="3401" y="11521"/>
                    <a:pt x="3858" y="11635"/>
                  </a:cubicBezTo>
                  <a:cubicBezTo>
                    <a:pt x="4337" y="11749"/>
                    <a:pt x="4793" y="12114"/>
                    <a:pt x="4771" y="12594"/>
                  </a:cubicBezTo>
                  <a:cubicBezTo>
                    <a:pt x="4748" y="12936"/>
                    <a:pt x="4474" y="13210"/>
                    <a:pt x="4268" y="13484"/>
                  </a:cubicBezTo>
                  <a:cubicBezTo>
                    <a:pt x="3150" y="15013"/>
                    <a:pt x="3538" y="17318"/>
                    <a:pt x="4862" y="18665"/>
                  </a:cubicBezTo>
                  <a:cubicBezTo>
                    <a:pt x="6007" y="19830"/>
                    <a:pt x="7681" y="20346"/>
                    <a:pt x="9324" y="20346"/>
                  </a:cubicBezTo>
                  <a:cubicBezTo>
                    <a:pt x="9580" y="20346"/>
                    <a:pt x="9836" y="20333"/>
                    <a:pt x="10089" y="20309"/>
                  </a:cubicBezTo>
                  <a:cubicBezTo>
                    <a:pt x="11207" y="20194"/>
                    <a:pt x="12326" y="19875"/>
                    <a:pt x="13239" y="19213"/>
                  </a:cubicBezTo>
                  <a:cubicBezTo>
                    <a:pt x="14129" y="18551"/>
                    <a:pt x="14814" y="17547"/>
                    <a:pt x="14928" y="16428"/>
                  </a:cubicBezTo>
                  <a:cubicBezTo>
                    <a:pt x="15042" y="15196"/>
                    <a:pt x="14494" y="14032"/>
                    <a:pt x="13787" y="13027"/>
                  </a:cubicBezTo>
                  <a:cubicBezTo>
                    <a:pt x="13079" y="12023"/>
                    <a:pt x="12234" y="11133"/>
                    <a:pt x="11618" y="10083"/>
                  </a:cubicBezTo>
                  <a:cubicBezTo>
                    <a:pt x="11002" y="9010"/>
                    <a:pt x="10614" y="7732"/>
                    <a:pt x="11002" y="6568"/>
                  </a:cubicBezTo>
                  <a:cubicBezTo>
                    <a:pt x="11436" y="5290"/>
                    <a:pt x="12759" y="4262"/>
                    <a:pt x="12668" y="2916"/>
                  </a:cubicBezTo>
                  <a:cubicBezTo>
                    <a:pt x="12600" y="2094"/>
                    <a:pt x="12029" y="1409"/>
                    <a:pt x="11344" y="930"/>
                  </a:cubicBezTo>
                  <a:cubicBezTo>
                    <a:pt x="10477" y="324"/>
                    <a:pt x="9409" y="0"/>
                    <a:pt x="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 rot="-1265953">
              <a:off x="-356826" y="405687"/>
              <a:ext cx="1166238" cy="624028"/>
              <a:chOff x="3988913" y="-210650"/>
              <a:chExt cx="1166187" cy="6240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3988913" y="-210650"/>
                <a:ext cx="1166187" cy="624000"/>
              </a:xfrm>
              <a:custGeom>
                <a:avLst/>
                <a:gdLst/>
                <a:ahLst/>
                <a:cxnLst/>
                <a:rect l="l" t="t" r="r" b="b"/>
                <a:pathLst>
                  <a:path w="16435" h="8794" extrusionOk="0">
                    <a:moveTo>
                      <a:pt x="7451" y="1"/>
                    </a:moveTo>
                    <a:cubicBezTo>
                      <a:pt x="6965" y="1"/>
                      <a:pt x="6494" y="12"/>
                      <a:pt x="6049" y="31"/>
                    </a:cubicBezTo>
                    <a:cubicBezTo>
                      <a:pt x="4132" y="122"/>
                      <a:pt x="1940" y="556"/>
                      <a:pt x="799" y="2245"/>
                    </a:cubicBezTo>
                    <a:cubicBezTo>
                      <a:pt x="114" y="3272"/>
                      <a:pt x="0" y="4641"/>
                      <a:pt x="434" y="5783"/>
                    </a:cubicBezTo>
                    <a:cubicBezTo>
                      <a:pt x="913" y="6947"/>
                      <a:pt x="1940" y="7700"/>
                      <a:pt x="3105" y="8111"/>
                    </a:cubicBezTo>
                    <a:cubicBezTo>
                      <a:pt x="4497" y="8590"/>
                      <a:pt x="6072" y="8704"/>
                      <a:pt x="7533" y="8773"/>
                    </a:cubicBezTo>
                    <a:cubicBezTo>
                      <a:pt x="7842" y="8786"/>
                      <a:pt x="8154" y="8793"/>
                      <a:pt x="8467" y="8793"/>
                    </a:cubicBezTo>
                    <a:cubicBezTo>
                      <a:pt x="9795" y="8793"/>
                      <a:pt x="11147" y="8663"/>
                      <a:pt x="12440" y="8294"/>
                    </a:cubicBezTo>
                    <a:cubicBezTo>
                      <a:pt x="15111" y="7517"/>
                      <a:pt x="16435" y="4299"/>
                      <a:pt x="15179" y="2222"/>
                    </a:cubicBezTo>
                    <a:cubicBezTo>
                      <a:pt x="14768" y="1537"/>
                      <a:pt x="14084" y="989"/>
                      <a:pt x="13079" y="693"/>
                    </a:cubicBezTo>
                    <a:cubicBezTo>
                      <a:pt x="11428" y="167"/>
                      <a:pt x="9331" y="1"/>
                      <a:pt x="74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337101" y="-127488"/>
                <a:ext cx="487620" cy="487549"/>
              </a:xfrm>
              <a:custGeom>
                <a:avLst/>
                <a:gdLst/>
                <a:ahLst/>
                <a:cxnLst/>
                <a:rect l="l" t="t" r="r" b="b"/>
                <a:pathLst>
                  <a:path w="6872" h="6871" extrusionOk="0">
                    <a:moveTo>
                      <a:pt x="3447" y="0"/>
                    </a:moveTo>
                    <a:cubicBezTo>
                      <a:pt x="1530" y="0"/>
                      <a:pt x="1" y="1529"/>
                      <a:pt x="1" y="3424"/>
                    </a:cubicBezTo>
                    <a:cubicBezTo>
                      <a:pt x="1" y="5341"/>
                      <a:pt x="1530" y="6870"/>
                      <a:pt x="3447" y="6870"/>
                    </a:cubicBezTo>
                    <a:cubicBezTo>
                      <a:pt x="5342" y="6870"/>
                      <a:pt x="6871" y="5341"/>
                      <a:pt x="6871" y="3424"/>
                    </a:cubicBezTo>
                    <a:cubicBezTo>
                      <a:pt x="6871" y="1529"/>
                      <a:pt x="5342" y="0"/>
                      <a:pt x="3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435945" y="-28715"/>
                <a:ext cx="289932" cy="290003"/>
              </a:xfrm>
              <a:custGeom>
                <a:avLst/>
                <a:gdLst/>
                <a:ahLst/>
                <a:cxnLst/>
                <a:rect l="l" t="t" r="r" b="b"/>
                <a:pathLst>
                  <a:path w="4086" h="4087" extrusionOk="0">
                    <a:moveTo>
                      <a:pt x="2054" y="0"/>
                    </a:moveTo>
                    <a:cubicBezTo>
                      <a:pt x="913" y="0"/>
                      <a:pt x="0" y="913"/>
                      <a:pt x="0" y="2032"/>
                    </a:cubicBezTo>
                    <a:cubicBezTo>
                      <a:pt x="0" y="3173"/>
                      <a:pt x="913" y="4086"/>
                      <a:pt x="2054" y="4086"/>
                    </a:cubicBezTo>
                    <a:cubicBezTo>
                      <a:pt x="3173" y="4086"/>
                      <a:pt x="4086" y="3173"/>
                      <a:pt x="4086" y="2032"/>
                    </a:cubicBezTo>
                    <a:cubicBezTo>
                      <a:pt x="4086" y="913"/>
                      <a:pt x="3173" y="0"/>
                      <a:pt x="20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 rot="2371967">
              <a:off x="-785455" y="2201987"/>
              <a:ext cx="2166383" cy="1933816"/>
              <a:chOff x="3219675" y="2962775"/>
              <a:chExt cx="328125" cy="292900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3219675" y="2962775"/>
                <a:ext cx="328125" cy="292900"/>
              </a:xfrm>
              <a:custGeom>
                <a:avLst/>
                <a:gdLst/>
                <a:ahLst/>
                <a:cxnLst/>
                <a:rect l="l" t="t" r="r" b="b"/>
                <a:pathLst>
                  <a:path w="13125" h="11716" extrusionOk="0">
                    <a:moveTo>
                      <a:pt x="2876" y="229"/>
                    </a:moveTo>
                    <a:cubicBezTo>
                      <a:pt x="2922" y="229"/>
                      <a:pt x="2968" y="229"/>
                      <a:pt x="3013" y="251"/>
                    </a:cubicBezTo>
                    <a:cubicBezTo>
                      <a:pt x="3059" y="251"/>
                      <a:pt x="3104" y="251"/>
                      <a:pt x="3150" y="274"/>
                    </a:cubicBezTo>
                    <a:cubicBezTo>
                      <a:pt x="3493" y="365"/>
                      <a:pt x="3812" y="571"/>
                      <a:pt x="4086" y="845"/>
                    </a:cubicBezTo>
                    <a:cubicBezTo>
                      <a:pt x="4337" y="1119"/>
                      <a:pt x="4588" y="1415"/>
                      <a:pt x="4816" y="1712"/>
                    </a:cubicBezTo>
                    <a:cubicBezTo>
                      <a:pt x="5067" y="2032"/>
                      <a:pt x="5341" y="2328"/>
                      <a:pt x="5661" y="2557"/>
                    </a:cubicBezTo>
                    <a:cubicBezTo>
                      <a:pt x="5980" y="2785"/>
                      <a:pt x="6368" y="2945"/>
                      <a:pt x="6757" y="3036"/>
                    </a:cubicBezTo>
                    <a:cubicBezTo>
                      <a:pt x="7145" y="3127"/>
                      <a:pt x="7533" y="3173"/>
                      <a:pt x="7921" y="3196"/>
                    </a:cubicBezTo>
                    <a:cubicBezTo>
                      <a:pt x="8309" y="3241"/>
                      <a:pt x="8697" y="3264"/>
                      <a:pt x="9062" y="3310"/>
                    </a:cubicBezTo>
                    <a:cubicBezTo>
                      <a:pt x="9176" y="3310"/>
                      <a:pt x="9267" y="3333"/>
                      <a:pt x="9359" y="3356"/>
                    </a:cubicBezTo>
                    <a:cubicBezTo>
                      <a:pt x="9450" y="3356"/>
                      <a:pt x="9541" y="3378"/>
                      <a:pt x="9633" y="3401"/>
                    </a:cubicBezTo>
                    <a:cubicBezTo>
                      <a:pt x="9724" y="3424"/>
                      <a:pt x="9815" y="3447"/>
                      <a:pt x="9906" y="3470"/>
                    </a:cubicBezTo>
                    <a:cubicBezTo>
                      <a:pt x="9998" y="3493"/>
                      <a:pt x="10089" y="3538"/>
                      <a:pt x="10180" y="3584"/>
                    </a:cubicBezTo>
                    <a:cubicBezTo>
                      <a:pt x="10523" y="3721"/>
                      <a:pt x="10865" y="3903"/>
                      <a:pt x="11162" y="4132"/>
                    </a:cubicBezTo>
                    <a:cubicBezTo>
                      <a:pt x="11459" y="4360"/>
                      <a:pt x="11732" y="4634"/>
                      <a:pt x="11961" y="4931"/>
                    </a:cubicBezTo>
                    <a:cubicBezTo>
                      <a:pt x="12166" y="5227"/>
                      <a:pt x="12372" y="5570"/>
                      <a:pt x="12508" y="5912"/>
                    </a:cubicBezTo>
                    <a:cubicBezTo>
                      <a:pt x="12645" y="6254"/>
                      <a:pt x="12737" y="6620"/>
                      <a:pt x="12782" y="7008"/>
                    </a:cubicBezTo>
                    <a:cubicBezTo>
                      <a:pt x="12805" y="7373"/>
                      <a:pt x="12782" y="7738"/>
                      <a:pt x="12714" y="8103"/>
                    </a:cubicBezTo>
                    <a:cubicBezTo>
                      <a:pt x="12623" y="8468"/>
                      <a:pt x="12508" y="8834"/>
                      <a:pt x="12326" y="9153"/>
                    </a:cubicBezTo>
                    <a:cubicBezTo>
                      <a:pt x="11984" y="9815"/>
                      <a:pt x="11459" y="10386"/>
                      <a:pt x="10842" y="10774"/>
                    </a:cubicBezTo>
                    <a:cubicBezTo>
                      <a:pt x="10239" y="11162"/>
                      <a:pt x="9533" y="11346"/>
                      <a:pt x="8822" y="11346"/>
                    </a:cubicBezTo>
                    <a:cubicBezTo>
                      <a:pt x="8780" y="11346"/>
                      <a:pt x="8738" y="11346"/>
                      <a:pt x="8697" y="11344"/>
                    </a:cubicBezTo>
                    <a:cubicBezTo>
                      <a:pt x="7966" y="11344"/>
                      <a:pt x="7213" y="11162"/>
                      <a:pt x="6528" y="10842"/>
                    </a:cubicBezTo>
                    <a:cubicBezTo>
                      <a:pt x="5844" y="10546"/>
                      <a:pt x="5204" y="10089"/>
                      <a:pt x="4634" y="9587"/>
                    </a:cubicBezTo>
                    <a:cubicBezTo>
                      <a:pt x="4360" y="9336"/>
                      <a:pt x="4086" y="9062"/>
                      <a:pt x="3835" y="8765"/>
                    </a:cubicBezTo>
                    <a:cubicBezTo>
                      <a:pt x="3698" y="8628"/>
                      <a:pt x="3584" y="8491"/>
                      <a:pt x="3447" y="8331"/>
                    </a:cubicBezTo>
                    <a:lnTo>
                      <a:pt x="3082" y="7898"/>
                    </a:lnTo>
                    <a:cubicBezTo>
                      <a:pt x="2579" y="7282"/>
                      <a:pt x="2100" y="6688"/>
                      <a:pt x="1644" y="6072"/>
                    </a:cubicBezTo>
                    <a:cubicBezTo>
                      <a:pt x="1438" y="5752"/>
                      <a:pt x="1210" y="5433"/>
                      <a:pt x="1027" y="5090"/>
                    </a:cubicBezTo>
                    <a:cubicBezTo>
                      <a:pt x="845" y="4771"/>
                      <a:pt x="662" y="4428"/>
                      <a:pt x="525" y="4063"/>
                    </a:cubicBezTo>
                    <a:cubicBezTo>
                      <a:pt x="457" y="3903"/>
                      <a:pt x="411" y="3721"/>
                      <a:pt x="365" y="3538"/>
                    </a:cubicBezTo>
                    <a:cubicBezTo>
                      <a:pt x="343" y="3356"/>
                      <a:pt x="297" y="3173"/>
                      <a:pt x="297" y="2990"/>
                    </a:cubicBezTo>
                    <a:cubicBezTo>
                      <a:pt x="297" y="2808"/>
                      <a:pt x="297" y="2602"/>
                      <a:pt x="343" y="2443"/>
                    </a:cubicBezTo>
                    <a:cubicBezTo>
                      <a:pt x="343" y="2351"/>
                      <a:pt x="388" y="2260"/>
                      <a:pt x="411" y="2169"/>
                    </a:cubicBezTo>
                    <a:cubicBezTo>
                      <a:pt x="411" y="2123"/>
                      <a:pt x="434" y="2100"/>
                      <a:pt x="457" y="2055"/>
                    </a:cubicBezTo>
                    <a:cubicBezTo>
                      <a:pt x="480" y="2009"/>
                      <a:pt x="502" y="1963"/>
                      <a:pt x="502" y="1918"/>
                    </a:cubicBezTo>
                    <a:cubicBezTo>
                      <a:pt x="685" y="1598"/>
                      <a:pt x="913" y="1278"/>
                      <a:pt x="1164" y="1005"/>
                    </a:cubicBezTo>
                    <a:cubicBezTo>
                      <a:pt x="1438" y="753"/>
                      <a:pt x="1735" y="502"/>
                      <a:pt x="2077" y="365"/>
                    </a:cubicBezTo>
                    <a:lnTo>
                      <a:pt x="2123" y="343"/>
                    </a:lnTo>
                    <a:lnTo>
                      <a:pt x="2191" y="320"/>
                    </a:lnTo>
                    <a:cubicBezTo>
                      <a:pt x="2237" y="297"/>
                      <a:pt x="2283" y="297"/>
                      <a:pt x="2328" y="274"/>
                    </a:cubicBezTo>
                    <a:cubicBezTo>
                      <a:pt x="2420" y="251"/>
                      <a:pt x="2511" y="229"/>
                      <a:pt x="2602" y="229"/>
                    </a:cubicBezTo>
                    <a:close/>
                    <a:moveTo>
                      <a:pt x="2579" y="0"/>
                    </a:moveTo>
                    <a:cubicBezTo>
                      <a:pt x="2465" y="0"/>
                      <a:pt x="2374" y="23"/>
                      <a:pt x="2283" y="46"/>
                    </a:cubicBezTo>
                    <a:cubicBezTo>
                      <a:pt x="2214" y="69"/>
                      <a:pt x="2169" y="92"/>
                      <a:pt x="2123" y="92"/>
                    </a:cubicBezTo>
                    <a:lnTo>
                      <a:pt x="2055" y="114"/>
                    </a:lnTo>
                    <a:lnTo>
                      <a:pt x="1986" y="137"/>
                    </a:lnTo>
                    <a:cubicBezTo>
                      <a:pt x="1598" y="297"/>
                      <a:pt x="1278" y="548"/>
                      <a:pt x="982" y="822"/>
                    </a:cubicBezTo>
                    <a:cubicBezTo>
                      <a:pt x="708" y="1119"/>
                      <a:pt x="457" y="1438"/>
                      <a:pt x="274" y="1803"/>
                    </a:cubicBezTo>
                    <a:cubicBezTo>
                      <a:pt x="251" y="1849"/>
                      <a:pt x="228" y="1895"/>
                      <a:pt x="206" y="1940"/>
                    </a:cubicBezTo>
                    <a:cubicBezTo>
                      <a:pt x="183" y="1986"/>
                      <a:pt x="160" y="2032"/>
                      <a:pt x="137" y="2077"/>
                    </a:cubicBezTo>
                    <a:cubicBezTo>
                      <a:pt x="114" y="2169"/>
                      <a:pt x="69" y="2283"/>
                      <a:pt x="46" y="2374"/>
                    </a:cubicBezTo>
                    <a:cubicBezTo>
                      <a:pt x="0" y="2580"/>
                      <a:pt x="0" y="2785"/>
                      <a:pt x="0" y="2990"/>
                    </a:cubicBezTo>
                    <a:cubicBezTo>
                      <a:pt x="0" y="3196"/>
                      <a:pt x="23" y="3401"/>
                      <a:pt x="69" y="3607"/>
                    </a:cubicBezTo>
                    <a:cubicBezTo>
                      <a:pt x="114" y="3789"/>
                      <a:pt x="160" y="3995"/>
                      <a:pt x="228" y="4177"/>
                    </a:cubicBezTo>
                    <a:cubicBezTo>
                      <a:pt x="365" y="4565"/>
                      <a:pt x="548" y="4908"/>
                      <a:pt x="731" y="5250"/>
                    </a:cubicBezTo>
                    <a:cubicBezTo>
                      <a:pt x="936" y="5592"/>
                      <a:pt x="1141" y="5935"/>
                      <a:pt x="1370" y="6254"/>
                    </a:cubicBezTo>
                    <a:cubicBezTo>
                      <a:pt x="1826" y="6893"/>
                      <a:pt x="2306" y="7510"/>
                      <a:pt x="2808" y="8126"/>
                    </a:cubicBezTo>
                    <a:cubicBezTo>
                      <a:pt x="3287" y="8720"/>
                      <a:pt x="3812" y="9336"/>
                      <a:pt x="4383" y="9861"/>
                    </a:cubicBezTo>
                    <a:cubicBezTo>
                      <a:pt x="4976" y="10386"/>
                      <a:pt x="5638" y="10865"/>
                      <a:pt x="6368" y="11185"/>
                    </a:cubicBezTo>
                    <a:cubicBezTo>
                      <a:pt x="7099" y="11527"/>
                      <a:pt x="7898" y="11710"/>
                      <a:pt x="8697" y="11710"/>
                    </a:cubicBezTo>
                    <a:cubicBezTo>
                      <a:pt x="8765" y="11713"/>
                      <a:pt x="8834" y="11715"/>
                      <a:pt x="8902" y="11715"/>
                    </a:cubicBezTo>
                    <a:cubicBezTo>
                      <a:pt x="9244" y="11715"/>
                      <a:pt x="9583" y="11668"/>
                      <a:pt x="9906" y="11573"/>
                    </a:cubicBezTo>
                    <a:cubicBezTo>
                      <a:pt x="10294" y="11481"/>
                      <a:pt x="10682" y="11299"/>
                      <a:pt x="11025" y="11093"/>
                    </a:cubicBezTo>
                    <a:cubicBezTo>
                      <a:pt x="11710" y="10660"/>
                      <a:pt x="12280" y="10043"/>
                      <a:pt x="12623" y="9313"/>
                    </a:cubicBezTo>
                    <a:cubicBezTo>
                      <a:pt x="12805" y="8948"/>
                      <a:pt x="12942" y="8583"/>
                      <a:pt x="13033" y="8172"/>
                    </a:cubicBezTo>
                    <a:cubicBezTo>
                      <a:pt x="13125" y="7784"/>
                      <a:pt x="13125" y="7373"/>
                      <a:pt x="13079" y="6962"/>
                    </a:cubicBezTo>
                    <a:cubicBezTo>
                      <a:pt x="13033" y="6574"/>
                      <a:pt x="12942" y="6163"/>
                      <a:pt x="12782" y="5798"/>
                    </a:cubicBezTo>
                    <a:cubicBezTo>
                      <a:pt x="12623" y="5433"/>
                      <a:pt x="12417" y="5090"/>
                      <a:pt x="12166" y="4771"/>
                    </a:cubicBezTo>
                    <a:cubicBezTo>
                      <a:pt x="11915" y="4451"/>
                      <a:pt x="11641" y="4177"/>
                      <a:pt x="11322" y="3926"/>
                    </a:cubicBezTo>
                    <a:cubicBezTo>
                      <a:pt x="10979" y="3698"/>
                      <a:pt x="10637" y="3493"/>
                      <a:pt x="10272" y="3356"/>
                    </a:cubicBezTo>
                    <a:cubicBezTo>
                      <a:pt x="10157" y="3310"/>
                      <a:pt x="10066" y="3287"/>
                      <a:pt x="9975" y="3264"/>
                    </a:cubicBezTo>
                    <a:cubicBezTo>
                      <a:pt x="9884" y="3241"/>
                      <a:pt x="9792" y="3196"/>
                      <a:pt x="9678" y="3173"/>
                    </a:cubicBezTo>
                    <a:cubicBezTo>
                      <a:pt x="9587" y="3173"/>
                      <a:pt x="9496" y="3150"/>
                      <a:pt x="9381" y="3127"/>
                    </a:cubicBezTo>
                    <a:cubicBezTo>
                      <a:pt x="9290" y="3104"/>
                      <a:pt x="9199" y="3104"/>
                      <a:pt x="9108" y="3082"/>
                    </a:cubicBezTo>
                    <a:cubicBezTo>
                      <a:pt x="8697" y="3059"/>
                      <a:pt x="8309" y="3036"/>
                      <a:pt x="7921" y="3013"/>
                    </a:cubicBezTo>
                    <a:cubicBezTo>
                      <a:pt x="7533" y="2990"/>
                      <a:pt x="7167" y="2968"/>
                      <a:pt x="6779" y="2876"/>
                    </a:cubicBezTo>
                    <a:cubicBezTo>
                      <a:pt x="6414" y="2808"/>
                      <a:pt x="6049" y="2671"/>
                      <a:pt x="5752" y="2443"/>
                    </a:cubicBezTo>
                    <a:cubicBezTo>
                      <a:pt x="5433" y="2214"/>
                      <a:pt x="5182" y="1918"/>
                      <a:pt x="4953" y="1621"/>
                    </a:cubicBezTo>
                    <a:cubicBezTo>
                      <a:pt x="4725" y="1301"/>
                      <a:pt x="4497" y="982"/>
                      <a:pt x="4223" y="708"/>
                    </a:cubicBezTo>
                    <a:cubicBezTo>
                      <a:pt x="3949" y="411"/>
                      <a:pt x="3607" y="160"/>
                      <a:pt x="3196" y="69"/>
                    </a:cubicBezTo>
                    <a:cubicBezTo>
                      <a:pt x="3150" y="46"/>
                      <a:pt x="3082" y="46"/>
                      <a:pt x="3036" y="23"/>
                    </a:cubicBezTo>
                    <a:cubicBezTo>
                      <a:pt x="2990" y="23"/>
                      <a:pt x="2945" y="0"/>
                      <a:pt x="28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253325" y="3011850"/>
                <a:ext cx="264250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10570" h="8697" extrusionOk="0">
                    <a:moveTo>
                      <a:pt x="1420" y="197"/>
                    </a:moveTo>
                    <a:cubicBezTo>
                      <a:pt x="1457" y="197"/>
                      <a:pt x="1494" y="200"/>
                      <a:pt x="1530" y="206"/>
                    </a:cubicBezTo>
                    <a:cubicBezTo>
                      <a:pt x="1667" y="206"/>
                      <a:pt x="1781" y="251"/>
                      <a:pt x="1918" y="297"/>
                    </a:cubicBezTo>
                    <a:cubicBezTo>
                      <a:pt x="2169" y="411"/>
                      <a:pt x="2375" y="594"/>
                      <a:pt x="2580" y="799"/>
                    </a:cubicBezTo>
                    <a:cubicBezTo>
                      <a:pt x="2786" y="1005"/>
                      <a:pt x="2991" y="1233"/>
                      <a:pt x="3196" y="1438"/>
                    </a:cubicBezTo>
                    <a:cubicBezTo>
                      <a:pt x="3425" y="1644"/>
                      <a:pt x="3676" y="1826"/>
                      <a:pt x="3927" y="1986"/>
                    </a:cubicBezTo>
                    <a:cubicBezTo>
                      <a:pt x="4429" y="2328"/>
                      <a:pt x="4977" y="2557"/>
                      <a:pt x="5547" y="2762"/>
                    </a:cubicBezTo>
                    <a:cubicBezTo>
                      <a:pt x="6095" y="2968"/>
                      <a:pt x="6666" y="3150"/>
                      <a:pt x="7191" y="3356"/>
                    </a:cubicBezTo>
                    <a:cubicBezTo>
                      <a:pt x="7739" y="3561"/>
                      <a:pt x="8264" y="3812"/>
                      <a:pt x="8743" y="4132"/>
                    </a:cubicBezTo>
                    <a:cubicBezTo>
                      <a:pt x="8971" y="4291"/>
                      <a:pt x="9177" y="4474"/>
                      <a:pt x="9382" y="4657"/>
                    </a:cubicBezTo>
                    <a:cubicBezTo>
                      <a:pt x="9473" y="4771"/>
                      <a:pt x="9565" y="4885"/>
                      <a:pt x="9656" y="4976"/>
                    </a:cubicBezTo>
                    <a:cubicBezTo>
                      <a:pt x="9679" y="5045"/>
                      <a:pt x="9725" y="5090"/>
                      <a:pt x="9770" y="5159"/>
                    </a:cubicBezTo>
                    <a:lnTo>
                      <a:pt x="9861" y="5341"/>
                    </a:lnTo>
                    <a:cubicBezTo>
                      <a:pt x="10113" y="5821"/>
                      <a:pt x="10204" y="6414"/>
                      <a:pt x="10090" y="6939"/>
                    </a:cubicBezTo>
                    <a:cubicBezTo>
                      <a:pt x="10044" y="7213"/>
                      <a:pt x="9953" y="7464"/>
                      <a:pt x="9793" y="7670"/>
                    </a:cubicBezTo>
                    <a:cubicBezTo>
                      <a:pt x="9633" y="7875"/>
                      <a:pt x="9428" y="8058"/>
                      <a:pt x="9200" y="8172"/>
                    </a:cubicBezTo>
                    <a:cubicBezTo>
                      <a:pt x="8948" y="8286"/>
                      <a:pt x="8675" y="8331"/>
                      <a:pt x="8401" y="8331"/>
                    </a:cubicBezTo>
                    <a:cubicBezTo>
                      <a:pt x="8127" y="8331"/>
                      <a:pt x="7853" y="8309"/>
                      <a:pt x="7579" y="8240"/>
                    </a:cubicBezTo>
                    <a:cubicBezTo>
                      <a:pt x="7031" y="8103"/>
                      <a:pt x="6506" y="7852"/>
                      <a:pt x="5981" y="7601"/>
                    </a:cubicBezTo>
                    <a:cubicBezTo>
                      <a:pt x="5456" y="7327"/>
                      <a:pt x="4977" y="7030"/>
                      <a:pt x="4498" y="6711"/>
                    </a:cubicBezTo>
                    <a:cubicBezTo>
                      <a:pt x="4018" y="6368"/>
                      <a:pt x="3562" y="6003"/>
                      <a:pt x="3128" y="5615"/>
                    </a:cubicBezTo>
                    <a:cubicBezTo>
                      <a:pt x="2900" y="5433"/>
                      <a:pt x="2694" y="5227"/>
                      <a:pt x="2489" y="5022"/>
                    </a:cubicBezTo>
                    <a:cubicBezTo>
                      <a:pt x="2283" y="4794"/>
                      <a:pt x="2078" y="4588"/>
                      <a:pt x="1873" y="4383"/>
                    </a:cubicBezTo>
                    <a:cubicBezTo>
                      <a:pt x="1462" y="3972"/>
                      <a:pt x="1028" y="3561"/>
                      <a:pt x="709" y="3104"/>
                    </a:cubicBezTo>
                    <a:cubicBezTo>
                      <a:pt x="366" y="2625"/>
                      <a:pt x="138" y="2077"/>
                      <a:pt x="161" y="1507"/>
                    </a:cubicBezTo>
                    <a:cubicBezTo>
                      <a:pt x="206" y="1233"/>
                      <a:pt x="298" y="959"/>
                      <a:pt x="480" y="731"/>
                    </a:cubicBezTo>
                    <a:cubicBezTo>
                      <a:pt x="549" y="617"/>
                      <a:pt x="663" y="525"/>
                      <a:pt x="777" y="434"/>
                    </a:cubicBezTo>
                    <a:cubicBezTo>
                      <a:pt x="868" y="365"/>
                      <a:pt x="1005" y="297"/>
                      <a:pt x="1119" y="251"/>
                    </a:cubicBezTo>
                    <a:cubicBezTo>
                      <a:pt x="1220" y="218"/>
                      <a:pt x="1320" y="197"/>
                      <a:pt x="1420" y="197"/>
                    </a:cubicBezTo>
                    <a:close/>
                    <a:moveTo>
                      <a:pt x="1530" y="0"/>
                    </a:moveTo>
                    <a:cubicBezTo>
                      <a:pt x="1370" y="0"/>
                      <a:pt x="1211" y="23"/>
                      <a:pt x="1074" y="69"/>
                    </a:cubicBezTo>
                    <a:cubicBezTo>
                      <a:pt x="914" y="114"/>
                      <a:pt x="777" y="206"/>
                      <a:pt x="663" y="297"/>
                    </a:cubicBezTo>
                    <a:cubicBezTo>
                      <a:pt x="549" y="411"/>
                      <a:pt x="435" y="502"/>
                      <a:pt x="343" y="639"/>
                    </a:cubicBezTo>
                    <a:cubicBezTo>
                      <a:pt x="161" y="890"/>
                      <a:pt x="47" y="1187"/>
                      <a:pt x="24" y="1507"/>
                    </a:cubicBezTo>
                    <a:cubicBezTo>
                      <a:pt x="1" y="1803"/>
                      <a:pt x="47" y="2100"/>
                      <a:pt x="138" y="2397"/>
                    </a:cubicBezTo>
                    <a:cubicBezTo>
                      <a:pt x="229" y="2694"/>
                      <a:pt x="366" y="2968"/>
                      <a:pt x="549" y="3196"/>
                    </a:cubicBezTo>
                    <a:cubicBezTo>
                      <a:pt x="868" y="3698"/>
                      <a:pt x="1302" y="4132"/>
                      <a:pt x="1713" y="4565"/>
                    </a:cubicBezTo>
                    <a:cubicBezTo>
                      <a:pt x="1918" y="4771"/>
                      <a:pt x="2101" y="4976"/>
                      <a:pt x="2306" y="5182"/>
                    </a:cubicBezTo>
                    <a:cubicBezTo>
                      <a:pt x="2512" y="5410"/>
                      <a:pt x="2717" y="5615"/>
                      <a:pt x="2923" y="5821"/>
                    </a:cubicBezTo>
                    <a:cubicBezTo>
                      <a:pt x="3356" y="6232"/>
                      <a:pt x="3813" y="6620"/>
                      <a:pt x="4315" y="6962"/>
                    </a:cubicBezTo>
                    <a:cubicBezTo>
                      <a:pt x="4794" y="7304"/>
                      <a:pt x="5296" y="7624"/>
                      <a:pt x="5821" y="7898"/>
                    </a:cubicBezTo>
                    <a:cubicBezTo>
                      <a:pt x="6095" y="8035"/>
                      <a:pt x="6369" y="8172"/>
                      <a:pt x="6643" y="8286"/>
                    </a:cubicBezTo>
                    <a:cubicBezTo>
                      <a:pt x="6917" y="8400"/>
                      <a:pt x="7191" y="8514"/>
                      <a:pt x="7488" y="8583"/>
                    </a:cubicBezTo>
                    <a:cubicBezTo>
                      <a:pt x="7784" y="8651"/>
                      <a:pt x="8104" y="8697"/>
                      <a:pt x="8423" y="8697"/>
                    </a:cubicBezTo>
                    <a:cubicBezTo>
                      <a:pt x="8720" y="8697"/>
                      <a:pt x="9063" y="8628"/>
                      <a:pt x="9336" y="8491"/>
                    </a:cubicBezTo>
                    <a:cubicBezTo>
                      <a:pt x="9633" y="8354"/>
                      <a:pt x="9907" y="8149"/>
                      <a:pt x="10090" y="7875"/>
                    </a:cubicBezTo>
                    <a:cubicBezTo>
                      <a:pt x="10295" y="7624"/>
                      <a:pt x="10409" y="7327"/>
                      <a:pt x="10455" y="7008"/>
                    </a:cubicBezTo>
                    <a:cubicBezTo>
                      <a:pt x="10569" y="6368"/>
                      <a:pt x="10478" y="5729"/>
                      <a:pt x="10181" y="5182"/>
                    </a:cubicBezTo>
                    <a:lnTo>
                      <a:pt x="10067" y="4976"/>
                    </a:lnTo>
                    <a:cubicBezTo>
                      <a:pt x="10044" y="4908"/>
                      <a:pt x="9976" y="4839"/>
                      <a:pt x="9953" y="4771"/>
                    </a:cubicBezTo>
                    <a:cubicBezTo>
                      <a:pt x="9839" y="4657"/>
                      <a:pt x="9747" y="4520"/>
                      <a:pt x="9633" y="4428"/>
                    </a:cubicBezTo>
                    <a:cubicBezTo>
                      <a:pt x="9428" y="4200"/>
                      <a:pt x="9200" y="3995"/>
                      <a:pt x="8948" y="3835"/>
                    </a:cubicBezTo>
                    <a:cubicBezTo>
                      <a:pt x="8423" y="3493"/>
                      <a:pt x="7876" y="3241"/>
                      <a:pt x="7328" y="3036"/>
                    </a:cubicBezTo>
                    <a:cubicBezTo>
                      <a:pt x="6757" y="2831"/>
                      <a:pt x="6187" y="2671"/>
                      <a:pt x="5639" y="2465"/>
                    </a:cubicBezTo>
                    <a:cubicBezTo>
                      <a:pt x="5091" y="2283"/>
                      <a:pt x="4566" y="2055"/>
                      <a:pt x="4064" y="1758"/>
                    </a:cubicBezTo>
                    <a:cubicBezTo>
                      <a:pt x="3813" y="1621"/>
                      <a:pt x="3584" y="1438"/>
                      <a:pt x="3379" y="1256"/>
                    </a:cubicBezTo>
                    <a:cubicBezTo>
                      <a:pt x="3174" y="1050"/>
                      <a:pt x="2968" y="845"/>
                      <a:pt x="2740" y="639"/>
                    </a:cubicBezTo>
                    <a:cubicBezTo>
                      <a:pt x="2535" y="434"/>
                      <a:pt x="2283" y="228"/>
                      <a:pt x="2010" y="114"/>
                    </a:cubicBezTo>
                    <a:cubicBezTo>
                      <a:pt x="1850" y="46"/>
                      <a:pt x="1690" y="0"/>
                      <a:pt x="1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304125" y="3069950"/>
                <a:ext cx="14325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730" h="4419" extrusionOk="0">
                    <a:moveTo>
                      <a:pt x="968" y="159"/>
                    </a:moveTo>
                    <a:cubicBezTo>
                      <a:pt x="1171" y="159"/>
                      <a:pt x="1379" y="213"/>
                      <a:pt x="1575" y="278"/>
                    </a:cubicBezTo>
                    <a:cubicBezTo>
                      <a:pt x="1712" y="324"/>
                      <a:pt x="1826" y="392"/>
                      <a:pt x="1963" y="461"/>
                    </a:cubicBezTo>
                    <a:cubicBezTo>
                      <a:pt x="2100" y="529"/>
                      <a:pt x="2237" y="598"/>
                      <a:pt x="2374" y="666"/>
                    </a:cubicBezTo>
                    <a:cubicBezTo>
                      <a:pt x="2899" y="940"/>
                      <a:pt x="3401" y="1260"/>
                      <a:pt x="3858" y="1625"/>
                    </a:cubicBezTo>
                    <a:cubicBezTo>
                      <a:pt x="4314" y="2013"/>
                      <a:pt x="4725" y="2424"/>
                      <a:pt x="5090" y="2903"/>
                    </a:cubicBezTo>
                    <a:cubicBezTo>
                      <a:pt x="5159" y="3017"/>
                      <a:pt x="5250" y="3131"/>
                      <a:pt x="5296" y="3246"/>
                    </a:cubicBezTo>
                    <a:cubicBezTo>
                      <a:pt x="5319" y="3291"/>
                      <a:pt x="5341" y="3360"/>
                      <a:pt x="5341" y="3428"/>
                    </a:cubicBezTo>
                    <a:cubicBezTo>
                      <a:pt x="5364" y="3474"/>
                      <a:pt x="5364" y="3542"/>
                      <a:pt x="5364" y="3611"/>
                    </a:cubicBezTo>
                    <a:cubicBezTo>
                      <a:pt x="5364" y="3725"/>
                      <a:pt x="5319" y="3839"/>
                      <a:pt x="5250" y="3908"/>
                    </a:cubicBezTo>
                    <a:cubicBezTo>
                      <a:pt x="5182" y="3999"/>
                      <a:pt x="5090" y="4044"/>
                      <a:pt x="4976" y="4044"/>
                    </a:cubicBezTo>
                    <a:cubicBezTo>
                      <a:pt x="4943" y="4051"/>
                      <a:pt x="4909" y="4054"/>
                      <a:pt x="4875" y="4054"/>
                    </a:cubicBezTo>
                    <a:cubicBezTo>
                      <a:pt x="4793" y="4054"/>
                      <a:pt x="4708" y="4038"/>
                      <a:pt x="4611" y="4022"/>
                    </a:cubicBezTo>
                    <a:cubicBezTo>
                      <a:pt x="4474" y="3976"/>
                      <a:pt x="4337" y="3930"/>
                      <a:pt x="4200" y="3862"/>
                    </a:cubicBezTo>
                    <a:cubicBezTo>
                      <a:pt x="3926" y="3748"/>
                      <a:pt x="3652" y="3634"/>
                      <a:pt x="3379" y="3520"/>
                    </a:cubicBezTo>
                    <a:cubicBezTo>
                      <a:pt x="3105" y="3383"/>
                      <a:pt x="2831" y="3268"/>
                      <a:pt x="2580" y="3131"/>
                    </a:cubicBezTo>
                    <a:cubicBezTo>
                      <a:pt x="2329" y="2995"/>
                      <a:pt x="2055" y="2835"/>
                      <a:pt x="1826" y="2675"/>
                    </a:cubicBezTo>
                    <a:cubicBezTo>
                      <a:pt x="1598" y="2515"/>
                      <a:pt x="1370" y="2310"/>
                      <a:pt x="1142" y="2104"/>
                    </a:cubicBezTo>
                    <a:cubicBezTo>
                      <a:pt x="936" y="1899"/>
                      <a:pt x="731" y="1693"/>
                      <a:pt x="548" y="1465"/>
                    </a:cubicBezTo>
                    <a:cubicBezTo>
                      <a:pt x="457" y="1351"/>
                      <a:pt x="388" y="1237"/>
                      <a:pt x="320" y="1100"/>
                    </a:cubicBezTo>
                    <a:cubicBezTo>
                      <a:pt x="274" y="986"/>
                      <a:pt x="229" y="849"/>
                      <a:pt x="206" y="712"/>
                    </a:cubicBezTo>
                    <a:cubicBezTo>
                      <a:pt x="206" y="598"/>
                      <a:pt x="274" y="484"/>
                      <a:pt x="366" y="392"/>
                    </a:cubicBezTo>
                    <a:cubicBezTo>
                      <a:pt x="457" y="301"/>
                      <a:pt x="594" y="233"/>
                      <a:pt x="731" y="187"/>
                    </a:cubicBezTo>
                    <a:cubicBezTo>
                      <a:pt x="808" y="168"/>
                      <a:pt x="888" y="159"/>
                      <a:pt x="968" y="159"/>
                    </a:cubicBezTo>
                    <a:close/>
                    <a:moveTo>
                      <a:pt x="1050" y="0"/>
                    </a:moveTo>
                    <a:cubicBezTo>
                      <a:pt x="929" y="0"/>
                      <a:pt x="807" y="15"/>
                      <a:pt x="685" y="50"/>
                    </a:cubicBezTo>
                    <a:cubicBezTo>
                      <a:pt x="548" y="96"/>
                      <a:pt x="388" y="141"/>
                      <a:pt x="251" y="255"/>
                    </a:cubicBezTo>
                    <a:cubicBezTo>
                      <a:pt x="115" y="347"/>
                      <a:pt x="23" y="529"/>
                      <a:pt x="23" y="712"/>
                    </a:cubicBezTo>
                    <a:cubicBezTo>
                      <a:pt x="0" y="895"/>
                      <a:pt x="69" y="1054"/>
                      <a:pt x="115" y="1191"/>
                    </a:cubicBezTo>
                    <a:cubicBezTo>
                      <a:pt x="183" y="1351"/>
                      <a:pt x="274" y="1465"/>
                      <a:pt x="366" y="1602"/>
                    </a:cubicBezTo>
                    <a:cubicBezTo>
                      <a:pt x="525" y="1853"/>
                      <a:pt x="731" y="2104"/>
                      <a:pt x="959" y="2310"/>
                    </a:cubicBezTo>
                    <a:cubicBezTo>
                      <a:pt x="1164" y="2538"/>
                      <a:pt x="1393" y="2743"/>
                      <a:pt x="1644" y="2926"/>
                    </a:cubicBezTo>
                    <a:cubicBezTo>
                      <a:pt x="2146" y="3291"/>
                      <a:pt x="2694" y="3588"/>
                      <a:pt x="3242" y="3839"/>
                    </a:cubicBezTo>
                    <a:cubicBezTo>
                      <a:pt x="3515" y="3976"/>
                      <a:pt x="3789" y="4090"/>
                      <a:pt x="4063" y="4204"/>
                    </a:cubicBezTo>
                    <a:cubicBezTo>
                      <a:pt x="4200" y="4250"/>
                      <a:pt x="4360" y="4318"/>
                      <a:pt x="4520" y="4364"/>
                    </a:cubicBezTo>
                    <a:cubicBezTo>
                      <a:pt x="4637" y="4397"/>
                      <a:pt x="4754" y="4419"/>
                      <a:pt x="4880" y="4419"/>
                    </a:cubicBezTo>
                    <a:cubicBezTo>
                      <a:pt x="4926" y="4419"/>
                      <a:pt x="4973" y="4416"/>
                      <a:pt x="5022" y="4410"/>
                    </a:cubicBezTo>
                    <a:cubicBezTo>
                      <a:pt x="5227" y="4387"/>
                      <a:pt x="5410" y="4296"/>
                      <a:pt x="5547" y="4136"/>
                    </a:cubicBezTo>
                    <a:cubicBezTo>
                      <a:pt x="5661" y="3976"/>
                      <a:pt x="5707" y="3793"/>
                      <a:pt x="5730" y="3611"/>
                    </a:cubicBezTo>
                    <a:cubicBezTo>
                      <a:pt x="5730" y="3520"/>
                      <a:pt x="5730" y="3428"/>
                      <a:pt x="5707" y="3337"/>
                    </a:cubicBezTo>
                    <a:cubicBezTo>
                      <a:pt x="5684" y="3268"/>
                      <a:pt x="5661" y="3177"/>
                      <a:pt x="5615" y="3109"/>
                    </a:cubicBezTo>
                    <a:cubicBezTo>
                      <a:pt x="5547" y="2949"/>
                      <a:pt x="5456" y="2812"/>
                      <a:pt x="5364" y="2675"/>
                    </a:cubicBezTo>
                    <a:cubicBezTo>
                      <a:pt x="4976" y="2196"/>
                      <a:pt x="4543" y="1762"/>
                      <a:pt x="4040" y="1397"/>
                    </a:cubicBezTo>
                    <a:cubicBezTo>
                      <a:pt x="3561" y="1009"/>
                      <a:pt x="3036" y="712"/>
                      <a:pt x="2488" y="438"/>
                    </a:cubicBezTo>
                    <a:cubicBezTo>
                      <a:pt x="2192" y="324"/>
                      <a:pt x="1918" y="187"/>
                      <a:pt x="1621" y="96"/>
                    </a:cubicBezTo>
                    <a:cubicBezTo>
                      <a:pt x="1438" y="39"/>
                      <a:pt x="1245" y="0"/>
                      <a:pt x="10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340075" y="3097450"/>
                <a:ext cx="5765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1882" extrusionOk="0">
                    <a:moveTo>
                      <a:pt x="708" y="365"/>
                    </a:moveTo>
                    <a:cubicBezTo>
                      <a:pt x="891" y="388"/>
                      <a:pt x="1096" y="457"/>
                      <a:pt x="1279" y="571"/>
                    </a:cubicBezTo>
                    <a:cubicBezTo>
                      <a:pt x="1461" y="685"/>
                      <a:pt x="1644" y="822"/>
                      <a:pt x="1781" y="982"/>
                    </a:cubicBezTo>
                    <a:cubicBezTo>
                      <a:pt x="1918" y="1118"/>
                      <a:pt x="2032" y="1324"/>
                      <a:pt x="2055" y="1506"/>
                    </a:cubicBezTo>
                    <a:cubicBezTo>
                      <a:pt x="2077" y="1529"/>
                      <a:pt x="2077" y="1552"/>
                      <a:pt x="2077" y="1575"/>
                    </a:cubicBezTo>
                    <a:cubicBezTo>
                      <a:pt x="2077" y="1586"/>
                      <a:pt x="2077" y="1594"/>
                      <a:pt x="2077" y="1598"/>
                    </a:cubicBezTo>
                    <a:cubicBezTo>
                      <a:pt x="2077" y="1621"/>
                      <a:pt x="2032" y="1643"/>
                      <a:pt x="1986" y="1666"/>
                    </a:cubicBezTo>
                    <a:cubicBezTo>
                      <a:pt x="1895" y="1689"/>
                      <a:pt x="1781" y="1712"/>
                      <a:pt x="1667" y="1735"/>
                    </a:cubicBezTo>
                    <a:cubicBezTo>
                      <a:pt x="1461" y="1689"/>
                      <a:pt x="1256" y="1598"/>
                      <a:pt x="1050" y="1484"/>
                    </a:cubicBezTo>
                    <a:cubicBezTo>
                      <a:pt x="868" y="1370"/>
                      <a:pt x="685" y="1233"/>
                      <a:pt x="548" y="1073"/>
                    </a:cubicBezTo>
                    <a:cubicBezTo>
                      <a:pt x="411" y="913"/>
                      <a:pt x="320" y="730"/>
                      <a:pt x="366" y="593"/>
                    </a:cubicBezTo>
                    <a:cubicBezTo>
                      <a:pt x="411" y="434"/>
                      <a:pt x="525" y="365"/>
                      <a:pt x="708" y="365"/>
                    </a:cubicBezTo>
                    <a:close/>
                    <a:moveTo>
                      <a:pt x="731" y="0"/>
                    </a:moveTo>
                    <a:cubicBezTo>
                      <a:pt x="594" y="0"/>
                      <a:pt x="434" y="23"/>
                      <a:pt x="274" y="114"/>
                    </a:cubicBezTo>
                    <a:cubicBezTo>
                      <a:pt x="251" y="137"/>
                      <a:pt x="206" y="160"/>
                      <a:pt x="183" y="183"/>
                    </a:cubicBezTo>
                    <a:cubicBezTo>
                      <a:pt x="160" y="228"/>
                      <a:pt x="137" y="251"/>
                      <a:pt x="114" y="297"/>
                    </a:cubicBezTo>
                    <a:cubicBezTo>
                      <a:pt x="69" y="365"/>
                      <a:pt x="46" y="434"/>
                      <a:pt x="23" y="502"/>
                    </a:cubicBezTo>
                    <a:cubicBezTo>
                      <a:pt x="0" y="593"/>
                      <a:pt x="0" y="662"/>
                      <a:pt x="23" y="753"/>
                    </a:cubicBezTo>
                    <a:cubicBezTo>
                      <a:pt x="23" y="822"/>
                      <a:pt x="46" y="890"/>
                      <a:pt x="69" y="959"/>
                    </a:cubicBezTo>
                    <a:cubicBezTo>
                      <a:pt x="137" y="1096"/>
                      <a:pt x="229" y="1187"/>
                      <a:pt x="320" y="1278"/>
                    </a:cubicBezTo>
                    <a:cubicBezTo>
                      <a:pt x="503" y="1461"/>
                      <a:pt x="731" y="1598"/>
                      <a:pt x="959" y="1689"/>
                    </a:cubicBezTo>
                    <a:cubicBezTo>
                      <a:pt x="1164" y="1780"/>
                      <a:pt x="1416" y="1849"/>
                      <a:pt x="1667" y="1872"/>
                    </a:cubicBezTo>
                    <a:cubicBezTo>
                      <a:pt x="1707" y="1878"/>
                      <a:pt x="1745" y="1881"/>
                      <a:pt x="1782" y="1881"/>
                    </a:cubicBezTo>
                    <a:cubicBezTo>
                      <a:pt x="1872" y="1881"/>
                      <a:pt x="1958" y="1865"/>
                      <a:pt x="2055" y="1849"/>
                    </a:cubicBezTo>
                    <a:cubicBezTo>
                      <a:pt x="2100" y="1826"/>
                      <a:pt x="2169" y="1803"/>
                      <a:pt x="2260" y="1735"/>
                    </a:cubicBezTo>
                    <a:cubicBezTo>
                      <a:pt x="2260" y="1712"/>
                      <a:pt x="2283" y="1689"/>
                      <a:pt x="2283" y="1666"/>
                    </a:cubicBezTo>
                    <a:cubicBezTo>
                      <a:pt x="2306" y="1621"/>
                      <a:pt x="2306" y="1621"/>
                      <a:pt x="2306" y="1598"/>
                    </a:cubicBezTo>
                    <a:cubicBezTo>
                      <a:pt x="2306" y="1552"/>
                      <a:pt x="2306" y="1529"/>
                      <a:pt x="2306" y="1484"/>
                    </a:cubicBezTo>
                    <a:cubicBezTo>
                      <a:pt x="2306" y="1347"/>
                      <a:pt x="2283" y="1210"/>
                      <a:pt x="2214" y="1096"/>
                    </a:cubicBezTo>
                    <a:cubicBezTo>
                      <a:pt x="2169" y="982"/>
                      <a:pt x="2100" y="867"/>
                      <a:pt x="2032" y="776"/>
                    </a:cubicBezTo>
                    <a:cubicBezTo>
                      <a:pt x="1872" y="571"/>
                      <a:pt x="1689" y="388"/>
                      <a:pt x="1461" y="251"/>
                    </a:cubicBezTo>
                    <a:cubicBezTo>
                      <a:pt x="1256" y="137"/>
                      <a:pt x="1005" y="23"/>
                      <a:pt x="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" name="Google Shape;21;p2"/>
            <p:cNvSpPr/>
            <p:nvPr/>
          </p:nvSpPr>
          <p:spPr>
            <a:xfrm>
              <a:off x="7102125" y="4264250"/>
              <a:ext cx="1374924" cy="1071278"/>
            </a:xfrm>
            <a:custGeom>
              <a:avLst/>
              <a:gdLst/>
              <a:ahLst/>
              <a:cxnLst/>
              <a:rect l="l" t="t" r="r" b="b"/>
              <a:pathLst>
                <a:path w="6620" h="5158" extrusionOk="0">
                  <a:moveTo>
                    <a:pt x="2425" y="1"/>
                  </a:moveTo>
                  <a:cubicBezTo>
                    <a:pt x="1966" y="1"/>
                    <a:pt x="1523" y="405"/>
                    <a:pt x="1255" y="825"/>
                  </a:cubicBezTo>
                  <a:cubicBezTo>
                    <a:pt x="0" y="2766"/>
                    <a:pt x="708" y="4409"/>
                    <a:pt x="2945" y="5025"/>
                  </a:cubicBezTo>
                  <a:cubicBezTo>
                    <a:pt x="3270" y="5114"/>
                    <a:pt x="3605" y="5157"/>
                    <a:pt x="3940" y="5157"/>
                  </a:cubicBezTo>
                  <a:cubicBezTo>
                    <a:pt x="4640" y="5157"/>
                    <a:pt x="5340" y="4969"/>
                    <a:pt x="5957" y="4614"/>
                  </a:cubicBezTo>
                  <a:cubicBezTo>
                    <a:pt x="6277" y="4432"/>
                    <a:pt x="6619" y="4112"/>
                    <a:pt x="6574" y="3747"/>
                  </a:cubicBezTo>
                  <a:cubicBezTo>
                    <a:pt x="6528" y="3291"/>
                    <a:pt x="5980" y="3085"/>
                    <a:pt x="5569" y="2903"/>
                  </a:cubicBezTo>
                  <a:cubicBezTo>
                    <a:pt x="4702" y="2537"/>
                    <a:pt x="3972" y="1875"/>
                    <a:pt x="3515" y="1031"/>
                  </a:cubicBezTo>
                  <a:cubicBezTo>
                    <a:pt x="3310" y="666"/>
                    <a:pt x="3104" y="209"/>
                    <a:pt x="2693" y="49"/>
                  </a:cubicBezTo>
                  <a:cubicBezTo>
                    <a:pt x="2604" y="16"/>
                    <a:pt x="2514" y="1"/>
                    <a:pt x="24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" name="Google Shape;22;p2"/>
            <p:cNvGrpSpPr/>
            <p:nvPr/>
          </p:nvGrpSpPr>
          <p:grpSpPr>
            <a:xfrm rot="6535458">
              <a:off x="7264356" y="-945921"/>
              <a:ext cx="2762200" cy="3081806"/>
              <a:chOff x="2928700" y="3888025"/>
              <a:chExt cx="268350" cy="29940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2928700" y="3888025"/>
                <a:ext cx="210500" cy="246350"/>
              </a:xfrm>
              <a:custGeom>
                <a:avLst/>
                <a:gdLst/>
                <a:ahLst/>
                <a:cxnLst/>
                <a:rect l="l" t="t" r="r" b="b"/>
                <a:pathLst>
                  <a:path w="8420" h="9854" extrusionOk="0">
                    <a:moveTo>
                      <a:pt x="5919" y="1"/>
                    </a:moveTo>
                    <a:cubicBezTo>
                      <a:pt x="5083" y="1"/>
                      <a:pt x="4247" y="424"/>
                      <a:pt x="3810" y="1131"/>
                    </a:cubicBezTo>
                    <a:cubicBezTo>
                      <a:pt x="3331" y="1907"/>
                      <a:pt x="3422" y="3003"/>
                      <a:pt x="4084" y="3619"/>
                    </a:cubicBezTo>
                    <a:cubicBezTo>
                      <a:pt x="4335" y="3847"/>
                      <a:pt x="4678" y="4144"/>
                      <a:pt x="4541" y="4441"/>
                    </a:cubicBezTo>
                    <a:cubicBezTo>
                      <a:pt x="4468" y="4587"/>
                      <a:pt x="4307" y="4660"/>
                      <a:pt x="4140" y="4660"/>
                    </a:cubicBezTo>
                    <a:cubicBezTo>
                      <a:pt x="4099" y="4660"/>
                      <a:pt x="4057" y="4655"/>
                      <a:pt x="4016" y="4646"/>
                    </a:cubicBezTo>
                    <a:cubicBezTo>
                      <a:pt x="3810" y="4624"/>
                      <a:pt x="3650" y="4509"/>
                      <a:pt x="3445" y="4441"/>
                    </a:cubicBezTo>
                    <a:cubicBezTo>
                      <a:pt x="3293" y="4390"/>
                      <a:pt x="3135" y="4366"/>
                      <a:pt x="2976" y="4366"/>
                    </a:cubicBezTo>
                    <a:cubicBezTo>
                      <a:pt x="2561" y="4366"/>
                      <a:pt x="2144" y="4532"/>
                      <a:pt x="1847" y="4829"/>
                    </a:cubicBezTo>
                    <a:cubicBezTo>
                      <a:pt x="1436" y="5240"/>
                      <a:pt x="1299" y="5879"/>
                      <a:pt x="1505" y="6427"/>
                    </a:cubicBezTo>
                    <a:cubicBezTo>
                      <a:pt x="1619" y="6792"/>
                      <a:pt x="1893" y="7089"/>
                      <a:pt x="2053" y="7431"/>
                    </a:cubicBezTo>
                    <a:cubicBezTo>
                      <a:pt x="2212" y="7796"/>
                      <a:pt x="2258" y="8253"/>
                      <a:pt x="1984" y="8527"/>
                    </a:cubicBezTo>
                    <a:cubicBezTo>
                      <a:pt x="1855" y="8644"/>
                      <a:pt x="1689" y="8695"/>
                      <a:pt x="1519" y="8695"/>
                    </a:cubicBezTo>
                    <a:cubicBezTo>
                      <a:pt x="1358" y="8695"/>
                      <a:pt x="1192" y="8650"/>
                      <a:pt x="1048" y="8572"/>
                    </a:cubicBezTo>
                    <a:cubicBezTo>
                      <a:pt x="752" y="8435"/>
                      <a:pt x="660" y="7910"/>
                      <a:pt x="318" y="7910"/>
                    </a:cubicBezTo>
                    <a:cubicBezTo>
                      <a:pt x="312" y="7910"/>
                      <a:pt x="306" y="7910"/>
                      <a:pt x="301" y="7910"/>
                    </a:cubicBezTo>
                    <a:cubicBezTo>
                      <a:pt x="1" y="7910"/>
                      <a:pt x="69" y="8509"/>
                      <a:pt x="181" y="8801"/>
                    </a:cubicBezTo>
                    <a:cubicBezTo>
                      <a:pt x="272" y="9097"/>
                      <a:pt x="523" y="9326"/>
                      <a:pt x="774" y="9508"/>
                    </a:cubicBezTo>
                    <a:cubicBezTo>
                      <a:pt x="1118" y="9733"/>
                      <a:pt x="1536" y="9854"/>
                      <a:pt x="1947" y="9854"/>
                    </a:cubicBezTo>
                    <a:cubicBezTo>
                      <a:pt x="2328" y="9854"/>
                      <a:pt x="2704" y="9750"/>
                      <a:pt x="3011" y="9531"/>
                    </a:cubicBezTo>
                    <a:cubicBezTo>
                      <a:pt x="3650" y="9052"/>
                      <a:pt x="3879" y="8093"/>
                      <a:pt x="3445" y="7431"/>
                    </a:cubicBezTo>
                    <a:cubicBezTo>
                      <a:pt x="3285" y="7180"/>
                      <a:pt x="3034" y="6975"/>
                      <a:pt x="2829" y="6746"/>
                    </a:cubicBezTo>
                    <a:cubicBezTo>
                      <a:pt x="2623" y="6518"/>
                      <a:pt x="2463" y="6198"/>
                      <a:pt x="2555" y="5902"/>
                    </a:cubicBezTo>
                    <a:cubicBezTo>
                      <a:pt x="2638" y="5529"/>
                      <a:pt x="3041" y="5325"/>
                      <a:pt x="3422" y="5325"/>
                    </a:cubicBezTo>
                    <a:cubicBezTo>
                      <a:pt x="3460" y="5325"/>
                      <a:pt x="3499" y="5327"/>
                      <a:pt x="3536" y="5331"/>
                    </a:cubicBezTo>
                    <a:cubicBezTo>
                      <a:pt x="3947" y="5354"/>
                      <a:pt x="4312" y="5559"/>
                      <a:pt x="4723" y="5696"/>
                    </a:cubicBezTo>
                    <a:cubicBezTo>
                      <a:pt x="4911" y="5763"/>
                      <a:pt x="5116" y="5808"/>
                      <a:pt x="5315" y="5808"/>
                    </a:cubicBezTo>
                    <a:cubicBezTo>
                      <a:pt x="5527" y="5808"/>
                      <a:pt x="5734" y="5757"/>
                      <a:pt x="5910" y="5628"/>
                    </a:cubicBezTo>
                    <a:cubicBezTo>
                      <a:pt x="6435" y="5285"/>
                      <a:pt x="6344" y="4441"/>
                      <a:pt x="5979" y="3939"/>
                    </a:cubicBezTo>
                    <a:cubicBezTo>
                      <a:pt x="5568" y="3414"/>
                      <a:pt x="4906" y="3003"/>
                      <a:pt x="4860" y="2341"/>
                    </a:cubicBezTo>
                    <a:cubicBezTo>
                      <a:pt x="4814" y="1656"/>
                      <a:pt x="5545" y="1131"/>
                      <a:pt x="6230" y="1131"/>
                    </a:cubicBezTo>
                    <a:cubicBezTo>
                      <a:pt x="6732" y="1131"/>
                      <a:pt x="7165" y="1337"/>
                      <a:pt x="7599" y="1542"/>
                    </a:cubicBezTo>
                    <a:cubicBezTo>
                      <a:pt x="7721" y="1603"/>
                      <a:pt x="7952" y="1709"/>
                      <a:pt x="8135" y="1709"/>
                    </a:cubicBezTo>
                    <a:cubicBezTo>
                      <a:pt x="8296" y="1709"/>
                      <a:pt x="8419" y="1627"/>
                      <a:pt x="8398" y="1360"/>
                    </a:cubicBezTo>
                    <a:cubicBezTo>
                      <a:pt x="8375" y="1040"/>
                      <a:pt x="7622" y="561"/>
                      <a:pt x="7371" y="424"/>
                    </a:cubicBezTo>
                    <a:cubicBezTo>
                      <a:pt x="6983" y="195"/>
                      <a:pt x="6572" y="58"/>
                      <a:pt x="6161" y="13"/>
                    </a:cubicBezTo>
                    <a:cubicBezTo>
                      <a:pt x="6081" y="5"/>
                      <a:pt x="6000" y="1"/>
                      <a:pt x="59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969150" y="3938725"/>
                <a:ext cx="227900" cy="248700"/>
              </a:xfrm>
              <a:custGeom>
                <a:avLst/>
                <a:gdLst/>
                <a:ahLst/>
                <a:cxnLst/>
                <a:rect l="l" t="t" r="r" b="b"/>
                <a:pathLst>
                  <a:path w="9116" h="9948" extrusionOk="0">
                    <a:moveTo>
                      <a:pt x="6769" y="0"/>
                    </a:moveTo>
                    <a:cubicBezTo>
                      <a:pt x="6469" y="0"/>
                      <a:pt x="6171" y="63"/>
                      <a:pt x="5913" y="199"/>
                    </a:cubicBezTo>
                    <a:cubicBezTo>
                      <a:pt x="5479" y="450"/>
                      <a:pt x="5205" y="975"/>
                      <a:pt x="5319" y="1454"/>
                    </a:cubicBezTo>
                    <a:cubicBezTo>
                      <a:pt x="5433" y="1888"/>
                      <a:pt x="5821" y="2185"/>
                      <a:pt x="6118" y="2504"/>
                    </a:cubicBezTo>
                    <a:cubicBezTo>
                      <a:pt x="6483" y="2892"/>
                      <a:pt x="6734" y="3394"/>
                      <a:pt x="6712" y="3897"/>
                    </a:cubicBezTo>
                    <a:cubicBezTo>
                      <a:pt x="6712" y="4422"/>
                      <a:pt x="6392" y="4947"/>
                      <a:pt x="5890" y="5083"/>
                    </a:cubicBezTo>
                    <a:cubicBezTo>
                      <a:pt x="5784" y="5113"/>
                      <a:pt x="5677" y="5126"/>
                      <a:pt x="5569" y="5126"/>
                    </a:cubicBezTo>
                    <a:cubicBezTo>
                      <a:pt x="5259" y="5126"/>
                      <a:pt x="4945" y="5020"/>
                      <a:pt x="4657" y="4901"/>
                    </a:cubicBezTo>
                    <a:cubicBezTo>
                      <a:pt x="4269" y="4718"/>
                      <a:pt x="3881" y="4513"/>
                      <a:pt x="3470" y="4513"/>
                    </a:cubicBezTo>
                    <a:cubicBezTo>
                      <a:pt x="3037" y="4513"/>
                      <a:pt x="2580" y="4787"/>
                      <a:pt x="2557" y="5220"/>
                    </a:cubicBezTo>
                    <a:cubicBezTo>
                      <a:pt x="2535" y="5517"/>
                      <a:pt x="2717" y="5768"/>
                      <a:pt x="2877" y="6019"/>
                    </a:cubicBezTo>
                    <a:cubicBezTo>
                      <a:pt x="3311" y="6658"/>
                      <a:pt x="3607" y="7549"/>
                      <a:pt x="3151" y="8142"/>
                    </a:cubicBezTo>
                    <a:cubicBezTo>
                      <a:pt x="2900" y="8484"/>
                      <a:pt x="2489" y="8644"/>
                      <a:pt x="2078" y="8667"/>
                    </a:cubicBezTo>
                    <a:cubicBezTo>
                      <a:pt x="2044" y="8669"/>
                      <a:pt x="2010" y="8670"/>
                      <a:pt x="1976" y="8670"/>
                    </a:cubicBezTo>
                    <a:cubicBezTo>
                      <a:pt x="1619" y="8670"/>
                      <a:pt x="1247" y="8566"/>
                      <a:pt x="914" y="8462"/>
                    </a:cubicBezTo>
                    <a:cubicBezTo>
                      <a:pt x="785" y="8413"/>
                      <a:pt x="644" y="8365"/>
                      <a:pt x="517" y="8365"/>
                    </a:cubicBezTo>
                    <a:cubicBezTo>
                      <a:pt x="464" y="8365"/>
                      <a:pt x="413" y="8373"/>
                      <a:pt x="366" y="8393"/>
                    </a:cubicBezTo>
                    <a:cubicBezTo>
                      <a:pt x="69" y="8507"/>
                      <a:pt x="1" y="8918"/>
                      <a:pt x="161" y="9169"/>
                    </a:cubicBezTo>
                    <a:cubicBezTo>
                      <a:pt x="320" y="9443"/>
                      <a:pt x="617" y="9580"/>
                      <a:pt x="891" y="9694"/>
                    </a:cubicBezTo>
                    <a:cubicBezTo>
                      <a:pt x="1345" y="9845"/>
                      <a:pt x="1833" y="9948"/>
                      <a:pt x="2311" y="9948"/>
                    </a:cubicBezTo>
                    <a:cubicBezTo>
                      <a:pt x="2698" y="9948"/>
                      <a:pt x="3077" y="9881"/>
                      <a:pt x="3425" y="9717"/>
                    </a:cubicBezTo>
                    <a:cubicBezTo>
                      <a:pt x="4224" y="9352"/>
                      <a:pt x="4794" y="8439"/>
                      <a:pt x="4543" y="7617"/>
                    </a:cubicBezTo>
                    <a:cubicBezTo>
                      <a:pt x="4452" y="7320"/>
                      <a:pt x="4269" y="7069"/>
                      <a:pt x="4178" y="6773"/>
                    </a:cubicBezTo>
                    <a:cubicBezTo>
                      <a:pt x="4087" y="6499"/>
                      <a:pt x="4087" y="6133"/>
                      <a:pt x="4315" y="5928"/>
                    </a:cubicBezTo>
                    <a:cubicBezTo>
                      <a:pt x="4429" y="5825"/>
                      <a:pt x="4572" y="5785"/>
                      <a:pt x="4720" y="5785"/>
                    </a:cubicBezTo>
                    <a:cubicBezTo>
                      <a:pt x="4868" y="5785"/>
                      <a:pt x="5022" y="5825"/>
                      <a:pt x="5159" y="5882"/>
                    </a:cubicBezTo>
                    <a:cubicBezTo>
                      <a:pt x="5456" y="5997"/>
                      <a:pt x="5707" y="6179"/>
                      <a:pt x="6004" y="6225"/>
                    </a:cubicBezTo>
                    <a:cubicBezTo>
                      <a:pt x="6076" y="6240"/>
                      <a:pt x="6148" y="6247"/>
                      <a:pt x="6219" y="6247"/>
                    </a:cubicBezTo>
                    <a:cubicBezTo>
                      <a:pt x="6781" y="6247"/>
                      <a:pt x="7305" y="5790"/>
                      <a:pt x="7488" y="5243"/>
                    </a:cubicBezTo>
                    <a:cubicBezTo>
                      <a:pt x="7693" y="4627"/>
                      <a:pt x="7533" y="3942"/>
                      <a:pt x="7282" y="3349"/>
                    </a:cubicBezTo>
                    <a:cubicBezTo>
                      <a:pt x="7077" y="2915"/>
                      <a:pt x="6826" y="2504"/>
                      <a:pt x="6826" y="2025"/>
                    </a:cubicBezTo>
                    <a:cubicBezTo>
                      <a:pt x="6804" y="1587"/>
                      <a:pt x="7118" y="1086"/>
                      <a:pt x="7546" y="1086"/>
                    </a:cubicBezTo>
                    <a:cubicBezTo>
                      <a:pt x="7565" y="1086"/>
                      <a:pt x="7583" y="1087"/>
                      <a:pt x="7602" y="1089"/>
                    </a:cubicBezTo>
                    <a:cubicBezTo>
                      <a:pt x="7830" y="1112"/>
                      <a:pt x="8013" y="1249"/>
                      <a:pt x="8218" y="1340"/>
                    </a:cubicBezTo>
                    <a:cubicBezTo>
                      <a:pt x="8312" y="1387"/>
                      <a:pt x="8415" y="1409"/>
                      <a:pt x="8513" y="1409"/>
                    </a:cubicBezTo>
                    <a:cubicBezTo>
                      <a:pt x="8841" y="1409"/>
                      <a:pt x="9116" y="1162"/>
                      <a:pt x="8834" y="792"/>
                    </a:cubicBezTo>
                    <a:cubicBezTo>
                      <a:pt x="8583" y="450"/>
                      <a:pt x="7762" y="199"/>
                      <a:pt x="7373" y="85"/>
                    </a:cubicBezTo>
                    <a:cubicBezTo>
                      <a:pt x="7179" y="29"/>
                      <a:pt x="6974" y="0"/>
                      <a:pt x="67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25" name="Google Shape;25;p2"/>
            <p:cNvSpPr/>
            <p:nvPr/>
          </p:nvSpPr>
          <p:spPr>
            <a:xfrm>
              <a:off x="7900475" y="2996650"/>
              <a:ext cx="1680166" cy="2510439"/>
            </a:xfrm>
            <a:custGeom>
              <a:avLst/>
              <a:gdLst/>
              <a:ahLst/>
              <a:cxnLst/>
              <a:rect l="l" t="t" r="r" b="b"/>
              <a:pathLst>
                <a:path w="11733" h="17531" extrusionOk="0">
                  <a:moveTo>
                    <a:pt x="4018" y="1"/>
                  </a:moveTo>
                  <a:cubicBezTo>
                    <a:pt x="3173" y="1142"/>
                    <a:pt x="2739" y="2557"/>
                    <a:pt x="2762" y="3973"/>
                  </a:cubicBezTo>
                  <a:cubicBezTo>
                    <a:pt x="2785" y="5388"/>
                    <a:pt x="3310" y="6803"/>
                    <a:pt x="4200" y="7898"/>
                  </a:cubicBezTo>
                  <a:cubicBezTo>
                    <a:pt x="4931" y="8812"/>
                    <a:pt x="5981" y="9633"/>
                    <a:pt x="6072" y="10820"/>
                  </a:cubicBezTo>
                  <a:cubicBezTo>
                    <a:pt x="6140" y="11368"/>
                    <a:pt x="5958" y="11893"/>
                    <a:pt x="5707" y="12372"/>
                  </a:cubicBezTo>
                  <a:cubicBezTo>
                    <a:pt x="5576" y="12653"/>
                    <a:pt x="5429" y="12857"/>
                    <a:pt x="5469" y="13123"/>
                  </a:cubicBezTo>
                  <a:lnTo>
                    <a:pt x="5469" y="13123"/>
                  </a:lnTo>
                  <a:cubicBezTo>
                    <a:pt x="5244" y="12469"/>
                    <a:pt x="4724" y="11896"/>
                    <a:pt x="4223" y="11436"/>
                  </a:cubicBezTo>
                  <a:cubicBezTo>
                    <a:pt x="3630" y="10866"/>
                    <a:pt x="2968" y="10364"/>
                    <a:pt x="2420" y="9747"/>
                  </a:cubicBezTo>
                  <a:cubicBezTo>
                    <a:pt x="1461" y="8606"/>
                    <a:pt x="1005" y="7031"/>
                    <a:pt x="1210" y="5547"/>
                  </a:cubicBezTo>
                  <a:lnTo>
                    <a:pt x="1210" y="5547"/>
                  </a:lnTo>
                  <a:cubicBezTo>
                    <a:pt x="617" y="5867"/>
                    <a:pt x="251" y="6552"/>
                    <a:pt x="114" y="7214"/>
                  </a:cubicBezTo>
                  <a:cubicBezTo>
                    <a:pt x="0" y="7898"/>
                    <a:pt x="69" y="8606"/>
                    <a:pt x="160" y="9291"/>
                  </a:cubicBezTo>
                  <a:cubicBezTo>
                    <a:pt x="320" y="10615"/>
                    <a:pt x="525" y="11984"/>
                    <a:pt x="1324" y="13057"/>
                  </a:cubicBezTo>
                  <a:cubicBezTo>
                    <a:pt x="1963" y="13924"/>
                    <a:pt x="2945" y="14495"/>
                    <a:pt x="3835" y="15111"/>
                  </a:cubicBezTo>
                  <a:cubicBezTo>
                    <a:pt x="4725" y="15728"/>
                    <a:pt x="5615" y="16481"/>
                    <a:pt x="5935" y="17531"/>
                  </a:cubicBezTo>
                  <a:cubicBezTo>
                    <a:pt x="6026" y="15956"/>
                    <a:pt x="7099" y="14586"/>
                    <a:pt x="8400" y="13742"/>
                  </a:cubicBezTo>
                  <a:cubicBezTo>
                    <a:pt x="9290" y="13194"/>
                    <a:pt x="10317" y="12806"/>
                    <a:pt x="10957" y="11984"/>
                  </a:cubicBezTo>
                  <a:cubicBezTo>
                    <a:pt x="11573" y="11185"/>
                    <a:pt x="11733" y="10090"/>
                    <a:pt x="11641" y="9085"/>
                  </a:cubicBezTo>
                  <a:cubicBezTo>
                    <a:pt x="11550" y="8081"/>
                    <a:pt x="11253" y="7100"/>
                    <a:pt x="11048" y="6095"/>
                  </a:cubicBezTo>
                  <a:cubicBezTo>
                    <a:pt x="10842" y="5114"/>
                    <a:pt x="10774" y="4041"/>
                    <a:pt x="11093" y="3082"/>
                  </a:cubicBezTo>
                  <a:lnTo>
                    <a:pt x="11093" y="3082"/>
                  </a:lnTo>
                  <a:cubicBezTo>
                    <a:pt x="9884" y="3653"/>
                    <a:pt x="9336" y="5137"/>
                    <a:pt x="9245" y="6483"/>
                  </a:cubicBezTo>
                  <a:cubicBezTo>
                    <a:pt x="9130" y="7830"/>
                    <a:pt x="9336" y="9222"/>
                    <a:pt x="8994" y="10523"/>
                  </a:cubicBezTo>
                  <a:cubicBezTo>
                    <a:pt x="8697" y="11665"/>
                    <a:pt x="8012" y="12669"/>
                    <a:pt x="7076" y="13377"/>
                  </a:cubicBezTo>
                  <a:cubicBezTo>
                    <a:pt x="8240" y="12235"/>
                    <a:pt x="8560" y="10409"/>
                    <a:pt x="8081" y="8857"/>
                  </a:cubicBezTo>
                  <a:cubicBezTo>
                    <a:pt x="7601" y="7259"/>
                    <a:pt x="6414" y="6004"/>
                    <a:pt x="5433" y="4657"/>
                  </a:cubicBezTo>
                  <a:cubicBezTo>
                    <a:pt x="4451" y="3288"/>
                    <a:pt x="3630" y="1622"/>
                    <a:pt x="40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-2945873" y="-1763652"/>
            <a:ext cx="14144547" cy="9329415"/>
            <a:chOff x="-2945873" y="-1763652"/>
            <a:chExt cx="14144547" cy="9329415"/>
          </a:xfrm>
        </p:grpSpPr>
        <p:pic>
          <p:nvPicPr>
            <p:cNvPr id="27" name="Google Shape;27;p2"/>
            <p:cNvPicPr preferRelativeResize="0"/>
            <p:nvPr/>
          </p:nvPicPr>
          <p:blipFill rotWithShape="1">
            <a:blip r:embed="rId2">
              <a:alphaModFix amt="36000"/>
            </a:blip>
            <a:srcRect l="8380" t="6100" r="12928" b="7483"/>
            <a:stretch/>
          </p:blipFill>
          <p:spPr>
            <a:xfrm rot="-2217753">
              <a:off x="-1182541" y="-836500"/>
              <a:ext cx="4629487" cy="46244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28;p2"/>
            <p:cNvPicPr preferRelativeResize="0"/>
            <p:nvPr/>
          </p:nvPicPr>
          <p:blipFill>
            <a:blip r:embed="rId3">
              <a:alphaModFix amt="39000"/>
            </a:blip>
            <a:stretch>
              <a:fillRect/>
            </a:stretch>
          </p:blipFill>
          <p:spPr>
            <a:xfrm rot="-9839666" flipH="1">
              <a:off x="4795685" y="-1144134"/>
              <a:ext cx="5152204" cy="46842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2"/>
            <p:cNvPicPr preferRelativeResize="0"/>
            <p:nvPr/>
          </p:nvPicPr>
          <p:blipFill rotWithShape="1">
            <a:blip r:embed="rId2">
              <a:alphaModFix amt="36000"/>
            </a:blip>
            <a:srcRect l="8380" t="6100" r="12928" b="7483"/>
            <a:stretch/>
          </p:blipFill>
          <p:spPr>
            <a:xfrm rot="8582247">
              <a:off x="-2020741" y="1466537"/>
              <a:ext cx="4629487" cy="46244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30;p2"/>
            <p:cNvPicPr preferRelativeResize="0"/>
            <p:nvPr/>
          </p:nvPicPr>
          <p:blipFill rotWithShape="1">
            <a:blip r:embed="rId3">
              <a:alphaModFix amt="39000"/>
            </a:blip>
            <a:srcRect/>
            <a:stretch/>
          </p:blipFill>
          <p:spPr>
            <a:xfrm rot="960334" flipH="1">
              <a:off x="5500535" y="2261953"/>
              <a:ext cx="5152204" cy="468429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1335950" y="1126013"/>
            <a:ext cx="6511800" cy="255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8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2307550" y="3793613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8" name="Google Shape;688;p29"/>
          <p:cNvGrpSpPr/>
          <p:nvPr/>
        </p:nvGrpSpPr>
        <p:grpSpPr>
          <a:xfrm>
            <a:off x="7312100" y="3444314"/>
            <a:ext cx="2965802" cy="3003986"/>
            <a:chOff x="7312100" y="3444314"/>
            <a:chExt cx="2965802" cy="3003986"/>
          </a:xfrm>
        </p:grpSpPr>
        <p:sp>
          <p:nvSpPr>
            <p:cNvPr id="689" name="Google Shape;689;p29"/>
            <p:cNvSpPr/>
            <p:nvPr/>
          </p:nvSpPr>
          <p:spPr>
            <a:xfrm rot="1664417">
              <a:off x="8110013" y="3691078"/>
              <a:ext cx="1680178" cy="2510458"/>
            </a:xfrm>
            <a:custGeom>
              <a:avLst/>
              <a:gdLst/>
              <a:ahLst/>
              <a:cxnLst/>
              <a:rect l="l" t="t" r="r" b="b"/>
              <a:pathLst>
                <a:path w="11733" h="17531" extrusionOk="0">
                  <a:moveTo>
                    <a:pt x="4018" y="1"/>
                  </a:moveTo>
                  <a:cubicBezTo>
                    <a:pt x="3173" y="1142"/>
                    <a:pt x="2739" y="2557"/>
                    <a:pt x="2762" y="3973"/>
                  </a:cubicBezTo>
                  <a:cubicBezTo>
                    <a:pt x="2785" y="5388"/>
                    <a:pt x="3310" y="6803"/>
                    <a:pt x="4200" y="7898"/>
                  </a:cubicBezTo>
                  <a:cubicBezTo>
                    <a:pt x="4931" y="8812"/>
                    <a:pt x="5981" y="9633"/>
                    <a:pt x="6072" y="10820"/>
                  </a:cubicBezTo>
                  <a:cubicBezTo>
                    <a:pt x="6140" y="11368"/>
                    <a:pt x="5958" y="11893"/>
                    <a:pt x="5707" y="12372"/>
                  </a:cubicBezTo>
                  <a:cubicBezTo>
                    <a:pt x="5576" y="12653"/>
                    <a:pt x="5429" y="12857"/>
                    <a:pt x="5469" y="13123"/>
                  </a:cubicBezTo>
                  <a:lnTo>
                    <a:pt x="5469" y="13123"/>
                  </a:lnTo>
                  <a:cubicBezTo>
                    <a:pt x="5244" y="12469"/>
                    <a:pt x="4724" y="11896"/>
                    <a:pt x="4223" y="11436"/>
                  </a:cubicBezTo>
                  <a:cubicBezTo>
                    <a:pt x="3630" y="10866"/>
                    <a:pt x="2968" y="10364"/>
                    <a:pt x="2420" y="9747"/>
                  </a:cubicBezTo>
                  <a:cubicBezTo>
                    <a:pt x="1461" y="8606"/>
                    <a:pt x="1005" y="7031"/>
                    <a:pt x="1210" y="5547"/>
                  </a:cubicBezTo>
                  <a:lnTo>
                    <a:pt x="1210" y="5547"/>
                  </a:lnTo>
                  <a:cubicBezTo>
                    <a:pt x="617" y="5867"/>
                    <a:pt x="251" y="6552"/>
                    <a:pt x="114" y="7214"/>
                  </a:cubicBezTo>
                  <a:cubicBezTo>
                    <a:pt x="0" y="7898"/>
                    <a:pt x="69" y="8606"/>
                    <a:pt x="160" y="9291"/>
                  </a:cubicBezTo>
                  <a:cubicBezTo>
                    <a:pt x="320" y="10615"/>
                    <a:pt x="525" y="11984"/>
                    <a:pt x="1324" y="13057"/>
                  </a:cubicBezTo>
                  <a:cubicBezTo>
                    <a:pt x="1963" y="13924"/>
                    <a:pt x="2945" y="14495"/>
                    <a:pt x="3835" y="15111"/>
                  </a:cubicBezTo>
                  <a:cubicBezTo>
                    <a:pt x="4725" y="15728"/>
                    <a:pt x="5615" y="16481"/>
                    <a:pt x="5935" y="17531"/>
                  </a:cubicBezTo>
                  <a:cubicBezTo>
                    <a:pt x="6026" y="15956"/>
                    <a:pt x="7099" y="14586"/>
                    <a:pt x="8400" y="13742"/>
                  </a:cubicBezTo>
                  <a:cubicBezTo>
                    <a:pt x="9290" y="13194"/>
                    <a:pt x="10317" y="12806"/>
                    <a:pt x="10957" y="11984"/>
                  </a:cubicBezTo>
                  <a:cubicBezTo>
                    <a:pt x="11573" y="11185"/>
                    <a:pt x="11733" y="10090"/>
                    <a:pt x="11641" y="9085"/>
                  </a:cubicBezTo>
                  <a:cubicBezTo>
                    <a:pt x="11550" y="8081"/>
                    <a:pt x="11253" y="7100"/>
                    <a:pt x="11048" y="6095"/>
                  </a:cubicBezTo>
                  <a:cubicBezTo>
                    <a:pt x="10842" y="5114"/>
                    <a:pt x="10774" y="4041"/>
                    <a:pt x="11093" y="3082"/>
                  </a:cubicBezTo>
                  <a:lnTo>
                    <a:pt x="11093" y="3082"/>
                  </a:lnTo>
                  <a:cubicBezTo>
                    <a:pt x="9884" y="3653"/>
                    <a:pt x="9336" y="5137"/>
                    <a:pt x="9245" y="6483"/>
                  </a:cubicBezTo>
                  <a:cubicBezTo>
                    <a:pt x="9130" y="7830"/>
                    <a:pt x="9336" y="9222"/>
                    <a:pt x="8994" y="10523"/>
                  </a:cubicBezTo>
                  <a:cubicBezTo>
                    <a:pt x="8697" y="11665"/>
                    <a:pt x="8012" y="12669"/>
                    <a:pt x="7076" y="13377"/>
                  </a:cubicBezTo>
                  <a:cubicBezTo>
                    <a:pt x="8240" y="12235"/>
                    <a:pt x="8560" y="10409"/>
                    <a:pt x="8081" y="8857"/>
                  </a:cubicBezTo>
                  <a:cubicBezTo>
                    <a:pt x="7601" y="7259"/>
                    <a:pt x="6414" y="6004"/>
                    <a:pt x="5433" y="4657"/>
                  </a:cubicBezTo>
                  <a:cubicBezTo>
                    <a:pt x="4451" y="3288"/>
                    <a:pt x="3630" y="1622"/>
                    <a:pt x="40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7312100" y="4695950"/>
              <a:ext cx="1118801" cy="704277"/>
            </a:xfrm>
            <a:custGeom>
              <a:avLst/>
              <a:gdLst/>
              <a:ahLst/>
              <a:cxnLst/>
              <a:rect l="l" t="t" r="r" b="b"/>
              <a:pathLst>
                <a:path w="7819" h="4922" extrusionOk="0">
                  <a:moveTo>
                    <a:pt x="5570" y="0"/>
                  </a:moveTo>
                  <a:cubicBezTo>
                    <a:pt x="4645" y="0"/>
                    <a:pt x="3720" y="224"/>
                    <a:pt x="2911" y="672"/>
                  </a:cubicBezTo>
                  <a:cubicBezTo>
                    <a:pt x="1838" y="1243"/>
                    <a:pt x="925" y="2247"/>
                    <a:pt x="446" y="3389"/>
                  </a:cubicBezTo>
                  <a:cubicBezTo>
                    <a:pt x="0" y="4517"/>
                    <a:pt x="521" y="4921"/>
                    <a:pt x="1291" y="4921"/>
                  </a:cubicBezTo>
                  <a:cubicBezTo>
                    <a:pt x="1705" y="4921"/>
                    <a:pt x="2190" y="4805"/>
                    <a:pt x="2637" y="4621"/>
                  </a:cubicBezTo>
                  <a:cubicBezTo>
                    <a:pt x="4714" y="3777"/>
                    <a:pt x="6540" y="2316"/>
                    <a:pt x="7818" y="467"/>
                  </a:cubicBezTo>
                  <a:cubicBezTo>
                    <a:pt x="7113" y="156"/>
                    <a:pt x="6341" y="0"/>
                    <a:pt x="5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" name="Google Shape;691;p29"/>
          <p:cNvGrpSpPr/>
          <p:nvPr/>
        </p:nvGrpSpPr>
        <p:grpSpPr>
          <a:xfrm>
            <a:off x="-689075" y="-664657"/>
            <a:ext cx="1932240" cy="2155053"/>
            <a:chOff x="-689075" y="-664657"/>
            <a:chExt cx="1932240" cy="2155053"/>
          </a:xfrm>
        </p:grpSpPr>
        <p:sp>
          <p:nvSpPr>
            <p:cNvPr id="692" name="Google Shape;692;p29"/>
            <p:cNvSpPr/>
            <p:nvPr/>
          </p:nvSpPr>
          <p:spPr>
            <a:xfrm>
              <a:off x="-689075" y="-664657"/>
              <a:ext cx="1515771" cy="1771339"/>
            </a:xfrm>
            <a:custGeom>
              <a:avLst/>
              <a:gdLst/>
              <a:ahLst/>
              <a:cxnLst/>
              <a:rect l="l" t="t" r="r" b="b"/>
              <a:pathLst>
                <a:path w="8422" h="9842" extrusionOk="0">
                  <a:moveTo>
                    <a:pt x="5893" y="0"/>
                  </a:moveTo>
                  <a:cubicBezTo>
                    <a:pt x="5074" y="0"/>
                    <a:pt x="4225" y="404"/>
                    <a:pt x="3789" y="1108"/>
                  </a:cubicBezTo>
                  <a:cubicBezTo>
                    <a:pt x="3310" y="1884"/>
                    <a:pt x="3424" y="3003"/>
                    <a:pt x="4086" y="3619"/>
                  </a:cubicBezTo>
                  <a:cubicBezTo>
                    <a:pt x="4337" y="3847"/>
                    <a:pt x="4680" y="4121"/>
                    <a:pt x="4543" y="4441"/>
                  </a:cubicBezTo>
                  <a:cubicBezTo>
                    <a:pt x="4470" y="4587"/>
                    <a:pt x="4309" y="4660"/>
                    <a:pt x="4142" y="4660"/>
                  </a:cubicBezTo>
                  <a:cubicBezTo>
                    <a:pt x="4101" y="4660"/>
                    <a:pt x="4059" y="4655"/>
                    <a:pt x="4018" y="4646"/>
                  </a:cubicBezTo>
                  <a:cubicBezTo>
                    <a:pt x="3812" y="4624"/>
                    <a:pt x="3630" y="4509"/>
                    <a:pt x="3447" y="4441"/>
                  </a:cubicBezTo>
                  <a:cubicBezTo>
                    <a:pt x="3289" y="4388"/>
                    <a:pt x="3121" y="4362"/>
                    <a:pt x="2953" y="4362"/>
                  </a:cubicBezTo>
                  <a:cubicBezTo>
                    <a:pt x="2540" y="4362"/>
                    <a:pt x="2125" y="4520"/>
                    <a:pt x="1849" y="4829"/>
                  </a:cubicBezTo>
                  <a:cubicBezTo>
                    <a:pt x="1438" y="5240"/>
                    <a:pt x="1301" y="5879"/>
                    <a:pt x="1484" y="6427"/>
                  </a:cubicBezTo>
                  <a:cubicBezTo>
                    <a:pt x="1621" y="6792"/>
                    <a:pt x="1895" y="7089"/>
                    <a:pt x="2055" y="7431"/>
                  </a:cubicBezTo>
                  <a:cubicBezTo>
                    <a:pt x="2214" y="7796"/>
                    <a:pt x="2260" y="8253"/>
                    <a:pt x="1963" y="8504"/>
                  </a:cubicBezTo>
                  <a:cubicBezTo>
                    <a:pt x="1839" y="8628"/>
                    <a:pt x="1661" y="8685"/>
                    <a:pt x="1480" y="8685"/>
                  </a:cubicBezTo>
                  <a:cubicBezTo>
                    <a:pt x="1328" y="8685"/>
                    <a:pt x="1175" y="8645"/>
                    <a:pt x="1050" y="8572"/>
                  </a:cubicBezTo>
                  <a:cubicBezTo>
                    <a:pt x="754" y="8413"/>
                    <a:pt x="662" y="7910"/>
                    <a:pt x="320" y="7888"/>
                  </a:cubicBezTo>
                  <a:cubicBezTo>
                    <a:pt x="0" y="7888"/>
                    <a:pt x="69" y="8481"/>
                    <a:pt x="160" y="8801"/>
                  </a:cubicBezTo>
                  <a:cubicBezTo>
                    <a:pt x="274" y="9097"/>
                    <a:pt x="503" y="9326"/>
                    <a:pt x="776" y="9508"/>
                  </a:cubicBezTo>
                  <a:cubicBezTo>
                    <a:pt x="1112" y="9728"/>
                    <a:pt x="1511" y="9842"/>
                    <a:pt x="1907" y="9842"/>
                  </a:cubicBezTo>
                  <a:cubicBezTo>
                    <a:pt x="2293" y="9842"/>
                    <a:pt x="2675" y="9733"/>
                    <a:pt x="2991" y="9508"/>
                  </a:cubicBezTo>
                  <a:cubicBezTo>
                    <a:pt x="3630" y="9052"/>
                    <a:pt x="3881" y="8093"/>
                    <a:pt x="3447" y="7431"/>
                  </a:cubicBezTo>
                  <a:cubicBezTo>
                    <a:pt x="3287" y="7157"/>
                    <a:pt x="3036" y="6975"/>
                    <a:pt x="2831" y="6746"/>
                  </a:cubicBezTo>
                  <a:cubicBezTo>
                    <a:pt x="2625" y="6495"/>
                    <a:pt x="2466" y="6198"/>
                    <a:pt x="2534" y="5879"/>
                  </a:cubicBezTo>
                  <a:cubicBezTo>
                    <a:pt x="2638" y="5527"/>
                    <a:pt x="3024" y="5325"/>
                    <a:pt x="3418" y="5325"/>
                  </a:cubicBezTo>
                  <a:cubicBezTo>
                    <a:pt x="3458" y="5325"/>
                    <a:pt x="3498" y="5327"/>
                    <a:pt x="3538" y="5331"/>
                  </a:cubicBezTo>
                  <a:cubicBezTo>
                    <a:pt x="3949" y="5354"/>
                    <a:pt x="4314" y="5559"/>
                    <a:pt x="4702" y="5696"/>
                  </a:cubicBezTo>
                  <a:cubicBezTo>
                    <a:pt x="4896" y="5753"/>
                    <a:pt x="5113" y="5799"/>
                    <a:pt x="5324" y="5799"/>
                  </a:cubicBezTo>
                  <a:cubicBezTo>
                    <a:pt x="5536" y="5799"/>
                    <a:pt x="5741" y="5753"/>
                    <a:pt x="5912" y="5628"/>
                  </a:cubicBezTo>
                  <a:cubicBezTo>
                    <a:pt x="6414" y="5263"/>
                    <a:pt x="6346" y="4441"/>
                    <a:pt x="5958" y="3939"/>
                  </a:cubicBezTo>
                  <a:cubicBezTo>
                    <a:pt x="5570" y="3414"/>
                    <a:pt x="4908" y="3003"/>
                    <a:pt x="4862" y="2341"/>
                  </a:cubicBezTo>
                  <a:cubicBezTo>
                    <a:pt x="4817" y="1656"/>
                    <a:pt x="5547" y="1131"/>
                    <a:pt x="6232" y="1131"/>
                  </a:cubicBezTo>
                  <a:cubicBezTo>
                    <a:pt x="6711" y="1131"/>
                    <a:pt x="7168" y="1314"/>
                    <a:pt x="7578" y="1542"/>
                  </a:cubicBezTo>
                  <a:cubicBezTo>
                    <a:pt x="7700" y="1603"/>
                    <a:pt x="7937" y="1709"/>
                    <a:pt x="8126" y="1709"/>
                  </a:cubicBezTo>
                  <a:cubicBezTo>
                    <a:pt x="8293" y="1709"/>
                    <a:pt x="8422" y="1627"/>
                    <a:pt x="8400" y="1359"/>
                  </a:cubicBezTo>
                  <a:cubicBezTo>
                    <a:pt x="8354" y="1040"/>
                    <a:pt x="7601" y="561"/>
                    <a:pt x="7350" y="424"/>
                  </a:cubicBezTo>
                  <a:cubicBezTo>
                    <a:pt x="6985" y="195"/>
                    <a:pt x="6574" y="58"/>
                    <a:pt x="6140" y="13"/>
                  </a:cubicBezTo>
                  <a:cubicBezTo>
                    <a:pt x="6058" y="4"/>
                    <a:pt x="5976" y="0"/>
                    <a:pt x="5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-397330" y="-300920"/>
              <a:ext cx="1640495" cy="1791316"/>
            </a:xfrm>
            <a:custGeom>
              <a:avLst/>
              <a:gdLst/>
              <a:ahLst/>
              <a:cxnLst/>
              <a:rect l="l" t="t" r="r" b="b"/>
              <a:pathLst>
                <a:path w="9115" h="9953" extrusionOk="0">
                  <a:moveTo>
                    <a:pt x="6739" y="0"/>
                  </a:moveTo>
                  <a:cubicBezTo>
                    <a:pt x="6448" y="0"/>
                    <a:pt x="6161" y="61"/>
                    <a:pt x="5912" y="206"/>
                  </a:cubicBezTo>
                  <a:cubicBezTo>
                    <a:pt x="5478" y="457"/>
                    <a:pt x="5181" y="982"/>
                    <a:pt x="5318" y="1461"/>
                  </a:cubicBezTo>
                  <a:cubicBezTo>
                    <a:pt x="5432" y="1895"/>
                    <a:pt x="5820" y="2192"/>
                    <a:pt x="6117" y="2511"/>
                  </a:cubicBezTo>
                  <a:cubicBezTo>
                    <a:pt x="6460" y="2899"/>
                    <a:pt x="6711" y="3401"/>
                    <a:pt x="6711" y="3904"/>
                  </a:cubicBezTo>
                  <a:cubicBezTo>
                    <a:pt x="6711" y="4429"/>
                    <a:pt x="6368" y="4954"/>
                    <a:pt x="5866" y="5090"/>
                  </a:cubicBezTo>
                  <a:cubicBezTo>
                    <a:pt x="5768" y="5119"/>
                    <a:pt x="5666" y="5132"/>
                    <a:pt x="5564" y="5132"/>
                  </a:cubicBezTo>
                  <a:cubicBezTo>
                    <a:pt x="5261" y="5132"/>
                    <a:pt x="4946" y="5021"/>
                    <a:pt x="4656" y="4885"/>
                  </a:cubicBezTo>
                  <a:cubicBezTo>
                    <a:pt x="4268" y="4725"/>
                    <a:pt x="3880" y="4520"/>
                    <a:pt x="3447" y="4520"/>
                  </a:cubicBezTo>
                  <a:cubicBezTo>
                    <a:pt x="3036" y="4520"/>
                    <a:pt x="2579" y="4794"/>
                    <a:pt x="2534" y="5227"/>
                  </a:cubicBezTo>
                  <a:cubicBezTo>
                    <a:pt x="2534" y="5501"/>
                    <a:pt x="2716" y="5775"/>
                    <a:pt x="2876" y="6003"/>
                  </a:cubicBezTo>
                  <a:cubicBezTo>
                    <a:pt x="3310" y="6643"/>
                    <a:pt x="3606" y="7533"/>
                    <a:pt x="3127" y="8149"/>
                  </a:cubicBezTo>
                  <a:cubicBezTo>
                    <a:pt x="2899" y="8469"/>
                    <a:pt x="2488" y="8628"/>
                    <a:pt x="2077" y="8674"/>
                  </a:cubicBezTo>
                  <a:cubicBezTo>
                    <a:pt x="2043" y="8676"/>
                    <a:pt x="2009" y="8677"/>
                    <a:pt x="1975" y="8677"/>
                  </a:cubicBezTo>
                  <a:cubicBezTo>
                    <a:pt x="1618" y="8677"/>
                    <a:pt x="1244" y="8573"/>
                    <a:pt x="890" y="8469"/>
                  </a:cubicBezTo>
                  <a:cubicBezTo>
                    <a:pt x="777" y="8420"/>
                    <a:pt x="641" y="8372"/>
                    <a:pt x="507" y="8372"/>
                  </a:cubicBezTo>
                  <a:cubicBezTo>
                    <a:pt x="451" y="8372"/>
                    <a:pt x="396" y="8380"/>
                    <a:pt x="342" y="8400"/>
                  </a:cubicBezTo>
                  <a:cubicBezTo>
                    <a:pt x="68" y="8491"/>
                    <a:pt x="0" y="8925"/>
                    <a:pt x="160" y="9176"/>
                  </a:cubicBezTo>
                  <a:cubicBezTo>
                    <a:pt x="320" y="9450"/>
                    <a:pt x="616" y="9587"/>
                    <a:pt x="890" y="9678"/>
                  </a:cubicBezTo>
                  <a:cubicBezTo>
                    <a:pt x="1349" y="9844"/>
                    <a:pt x="1844" y="9953"/>
                    <a:pt x="2327" y="9953"/>
                  </a:cubicBezTo>
                  <a:cubicBezTo>
                    <a:pt x="2708" y="9953"/>
                    <a:pt x="3081" y="9885"/>
                    <a:pt x="3424" y="9724"/>
                  </a:cubicBezTo>
                  <a:cubicBezTo>
                    <a:pt x="4223" y="9359"/>
                    <a:pt x="4771" y="8446"/>
                    <a:pt x="4519" y="7601"/>
                  </a:cubicBezTo>
                  <a:cubicBezTo>
                    <a:pt x="4428" y="7327"/>
                    <a:pt x="4268" y="7053"/>
                    <a:pt x="4177" y="6780"/>
                  </a:cubicBezTo>
                  <a:cubicBezTo>
                    <a:pt x="4063" y="6483"/>
                    <a:pt x="4086" y="6140"/>
                    <a:pt x="4291" y="5935"/>
                  </a:cubicBezTo>
                  <a:cubicBezTo>
                    <a:pt x="4405" y="5832"/>
                    <a:pt x="4554" y="5792"/>
                    <a:pt x="4708" y="5792"/>
                  </a:cubicBezTo>
                  <a:cubicBezTo>
                    <a:pt x="4862" y="5792"/>
                    <a:pt x="5022" y="5832"/>
                    <a:pt x="5159" y="5889"/>
                  </a:cubicBezTo>
                  <a:cubicBezTo>
                    <a:pt x="5455" y="6003"/>
                    <a:pt x="5706" y="6163"/>
                    <a:pt x="6003" y="6232"/>
                  </a:cubicBezTo>
                  <a:cubicBezTo>
                    <a:pt x="6065" y="6243"/>
                    <a:pt x="6126" y="6248"/>
                    <a:pt x="6187" y="6248"/>
                  </a:cubicBezTo>
                  <a:cubicBezTo>
                    <a:pt x="6761" y="6248"/>
                    <a:pt x="7301" y="5784"/>
                    <a:pt x="7487" y="5227"/>
                  </a:cubicBezTo>
                  <a:cubicBezTo>
                    <a:pt x="7669" y="4611"/>
                    <a:pt x="7532" y="3926"/>
                    <a:pt x="7258" y="3333"/>
                  </a:cubicBezTo>
                  <a:cubicBezTo>
                    <a:pt x="7076" y="2922"/>
                    <a:pt x="6825" y="2488"/>
                    <a:pt x="6802" y="2032"/>
                  </a:cubicBezTo>
                  <a:cubicBezTo>
                    <a:pt x="6802" y="1594"/>
                    <a:pt x="7117" y="1093"/>
                    <a:pt x="7545" y="1093"/>
                  </a:cubicBezTo>
                  <a:cubicBezTo>
                    <a:pt x="7564" y="1093"/>
                    <a:pt x="7582" y="1094"/>
                    <a:pt x="7601" y="1096"/>
                  </a:cubicBezTo>
                  <a:cubicBezTo>
                    <a:pt x="7829" y="1096"/>
                    <a:pt x="8012" y="1233"/>
                    <a:pt x="8217" y="1324"/>
                  </a:cubicBezTo>
                  <a:cubicBezTo>
                    <a:pt x="8312" y="1372"/>
                    <a:pt x="8415" y="1394"/>
                    <a:pt x="8514" y="1394"/>
                  </a:cubicBezTo>
                  <a:cubicBezTo>
                    <a:pt x="8842" y="1394"/>
                    <a:pt x="9114" y="1150"/>
                    <a:pt x="8833" y="799"/>
                  </a:cubicBezTo>
                  <a:cubicBezTo>
                    <a:pt x="8560" y="457"/>
                    <a:pt x="7761" y="206"/>
                    <a:pt x="7373" y="92"/>
                  </a:cubicBezTo>
                  <a:cubicBezTo>
                    <a:pt x="7169" y="34"/>
                    <a:pt x="6953" y="0"/>
                    <a:pt x="6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" name="Google Shape;694;p29"/>
          <p:cNvGrpSpPr/>
          <p:nvPr/>
        </p:nvGrpSpPr>
        <p:grpSpPr>
          <a:xfrm>
            <a:off x="-2020454" y="-1802617"/>
            <a:ext cx="13710883" cy="9986504"/>
            <a:chOff x="-2020454" y="-1802617"/>
            <a:chExt cx="13710883" cy="9986504"/>
          </a:xfrm>
        </p:grpSpPr>
        <p:pic>
          <p:nvPicPr>
            <p:cNvPr id="695" name="Google Shape;695;p29"/>
            <p:cNvPicPr preferRelativeResize="0"/>
            <p:nvPr/>
          </p:nvPicPr>
          <p:blipFill>
            <a:blip r:embed="rId2">
              <a:alphaModFix amt="35000"/>
            </a:blip>
            <a:stretch>
              <a:fillRect/>
            </a:stretch>
          </p:blipFill>
          <p:spPr>
            <a:xfrm rot="9231449" flipH="1">
              <a:off x="5769785" y="2604153"/>
              <a:ext cx="5152208" cy="46842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6" name="Google Shape;696;p29"/>
            <p:cNvPicPr preferRelativeResize="0"/>
            <p:nvPr/>
          </p:nvPicPr>
          <p:blipFill rotWithShape="1">
            <a:blip r:embed="rId3">
              <a:alphaModFix amt="40000"/>
            </a:blip>
            <a:srcRect l="17300" t="7554" r="10974" b="14399"/>
            <a:stretch/>
          </p:blipFill>
          <p:spPr>
            <a:xfrm>
              <a:off x="6469325" y="-1762650"/>
              <a:ext cx="4651351" cy="46041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7" name="Google Shape;697;p29"/>
            <p:cNvPicPr preferRelativeResize="0"/>
            <p:nvPr/>
          </p:nvPicPr>
          <p:blipFill rotWithShape="1">
            <a:blip r:embed="rId4">
              <a:alphaModFix amt="36000"/>
            </a:blip>
            <a:srcRect l="8380" t="6100" r="12928" b="7483"/>
            <a:stretch/>
          </p:blipFill>
          <p:spPr>
            <a:xfrm rot="-275541">
              <a:off x="-1839629" y="-1621576"/>
              <a:ext cx="4711004" cy="47059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8" name="Google Shape;698;p29"/>
            <p:cNvPicPr preferRelativeResize="0"/>
            <p:nvPr/>
          </p:nvPicPr>
          <p:blipFill rotWithShape="1">
            <a:blip r:embed="rId4">
              <a:alphaModFix amt="36000"/>
            </a:blip>
            <a:srcRect l="8380" t="6100" r="12928" b="7483"/>
            <a:stretch/>
          </p:blipFill>
          <p:spPr>
            <a:xfrm rot="-5830050">
              <a:off x="-1398817" y="2634061"/>
              <a:ext cx="4629487" cy="462448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6"/>
          <p:cNvGrpSpPr/>
          <p:nvPr/>
        </p:nvGrpSpPr>
        <p:grpSpPr>
          <a:xfrm>
            <a:off x="-689075" y="-824386"/>
            <a:ext cx="10934305" cy="2912470"/>
            <a:chOff x="-689075" y="-824386"/>
            <a:chExt cx="10934305" cy="2912470"/>
          </a:xfrm>
        </p:grpSpPr>
        <p:grpSp>
          <p:nvGrpSpPr>
            <p:cNvPr id="121" name="Google Shape;121;p6"/>
            <p:cNvGrpSpPr/>
            <p:nvPr/>
          </p:nvGrpSpPr>
          <p:grpSpPr>
            <a:xfrm flipH="1">
              <a:off x="6702226" y="-824386"/>
              <a:ext cx="3543005" cy="2912470"/>
              <a:chOff x="-1557049" y="-824386"/>
              <a:chExt cx="3543005" cy="2912470"/>
            </a:xfrm>
          </p:grpSpPr>
          <p:sp>
            <p:nvSpPr>
              <p:cNvPr id="122" name="Google Shape;122;p6"/>
              <p:cNvSpPr/>
              <p:nvPr/>
            </p:nvSpPr>
            <p:spPr>
              <a:xfrm rot="8429372">
                <a:off x="-470258" y="-622527"/>
                <a:ext cx="1369393" cy="2046094"/>
              </a:xfrm>
              <a:custGeom>
                <a:avLst/>
                <a:gdLst/>
                <a:ahLst/>
                <a:cxnLst/>
                <a:rect l="l" t="t" r="r" b="b"/>
                <a:pathLst>
                  <a:path w="11733" h="17531" extrusionOk="0">
                    <a:moveTo>
                      <a:pt x="4018" y="1"/>
                    </a:moveTo>
                    <a:cubicBezTo>
                      <a:pt x="3173" y="1142"/>
                      <a:pt x="2739" y="2557"/>
                      <a:pt x="2762" y="3973"/>
                    </a:cubicBezTo>
                    <a:cubicBezTo>
                      <a:pt x="2785" y="5388"/>
                      <a:pt x="3310" y="6803"/>
                      <a:pt x="4200" y="7898"/>
                    </a:cubicBezTo>
                    <a:cubicBezTo>
                      <a:pt x="4931" y="8812"/>
                      <a:pt x="5981" y="9633"/>
                      <a:pt x="6072" y="10820"/>
                    </a:cubicBezTo>
                    <a:cubicBezTo>
                      <a:pt x="6140" y="11368"/>
                      <a:pt x="5958" y="11893"/>
                      <a:pt x="5707" y="12372"/>
                    </a:cubicBezTo>
                    <a:cubicBezTo>
                      <a:pt x="5576" y="12653"/>
                      <a:pt x="5429" y="12857"/>
                      <a:pt x="5469" y="13123"/>
                    </a:cubicBezTo>
                    <a:lnTo>
                      <a:pt x="5469" y="13123"/>
                    </a:lnTo>
                    <a:cubicBezTo>
                      <a:pt x="5244" y="12469"/>
                      <a:pt x="4724" y="11896"/>
                      <a:pt x="4223" y="11436"/>
                    </a:cubicBezTo>
                    <a:cubicBezTo>
                      <a:pt x="3630" y="10866"/>
                      <a:pt x="2968" y="10364"/>
                      <a:pt x="2420" y="9747"/>
                    </a:cubicBezTo>
                    <a:cubicBezTo>
                      <a:pt x="1461" y="8606"/>
                      <a:pt x="1005" y="7031"/>
                      <a:pt x="1210" y="5547"/>
                    </a:cubicBezTo>
                    <a:lnTo>
                      <a:pt x="1210" y="5547"/>
                    </a:lnTo>
                    <a:cubicBezTo>
                      <a:pt x="617" y="5867"/>
                      <a:pt x="251" y="6552"/>
                      <a:pt x="114" y="7214"/>
                    </a:cubicBezTo>
                    <a:cubicBezTo>
                      <a:pt x="0" y="7898"/>
                      <a:pt x="69" y="8606"/>
                      <a:pt x="160" y="9291"/>
                    </a:cubicBezTo>
                    <a:cubicBezTo>
                      <a:pt x="320" y="10615"/>
                      <a:pt x="525" y="11984"/>
                      <a:pt x="1324" y="13057"/>
                    </a:cubicBezTo>
                    <a:cubicBezTo>
                      <a:pt x="1963" y="13924"/>
                      <a:pt x="2945" y="14495"/>
                      <a:pt x="3835" y="15111"/>
                    </a:cubicBezTo>
                    <a:cubicBezTo>
                      <a:pt x="4725" y="15728"/>
                      <a:pt x="5615" y="16481"/>
                      <a:pt x="5935" y="17531"/>
                    </a:cubicBezTo>
                    <a:cubicBezTo>
                      <a:pt x="6026" y="15956"/>
                      <a:pt x="7099" y="14586"/>
                      <a:pt x="8400" y="13742"/>
                    </a:cubicBezTo>
                    <a:cubicBezTo>
                      <a:pt x="9290" y="13194"/>
                      <a:pt x="10317" y="12806"/>
                      <a:pt x="10957" y="11984"/>
                    </a:cubicBezTo>
                    <a:cubicBezTo>
                      <a:pt x="11573" y="11185"/>
                      <a:pt x="11733" y="10090"/>
                      <a:pt x="11641" y="9085"/>
                    </a:cubicBezTo>
                    <a:cubicBezTo>
                      <a:pt x="11550" y="8081"/>
                      <a:pt x="11253" y="7100"/>
                      <a:pt x="11048" y="6095"/>
                    </a:cubicBezTo>
                    <a:cubicBezTo>
                      <a:pt x="10842" y="5114"/>
                      <a:pt x="10774" y="4041"/>
                      <a:pt x="11093" y="3082"/>
                    </a:cubicBezTo>
                    <a:lnTo>
                      <a:pt x="11093" y="3082"/>
                    </a:lnTo>
                    <a:cubicBezTo>
                      <a:pt x="9884" y="3653"/>
                      <a:pt x="9336" y="5137"/>
                      <a:pt x="9245" y="6483"/>
                    </a:cubicBezTo>
                    <a:cubicBezTo>
                      <a:pt x="9130" y="7830"/>
                      <a:pt x="9336" y="9222"/>
                      <a:pt x="8994" y="10523"/>
                    </a:cubicBezTo>
                    <a:cubicBezTo>
                      <a:pt x="8697" y="11665"/>
                      <a:pt x="8012" y="12669"/>
                      <a:pt x="7076" y="13377"/>
                    </a:cubicBezTo>
                    <a:cubicBezTo>
                      <a:pt x="8240" y="12235"/>
                      <a:pt x="8560" y="10409"/>
                      <a:pt x="8081" y="8857"/>
                    </a:cubicBezTo>
                    <a:cubicBezTo>
                      <a:pt x="7601" y="7259"/>
                      <a:pt x="6414" y="6004"/>
                      <a:pt x="5433" y="4657"/>
                    </a:cubicBezTo>
                    <a:cubicBezTo>
                      <a:pt x="4451" y="3288"/>
                      <a:pt x="3630" y="1622"/>
                      <a:pt x="40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6"/>
              <p:cNvSpPr/>
              <p:nvPr/>
            </p:nvSpPr>
            <p:spPr>
              <a:xfrm rot="-1977184">
                <a:off x="-1486903" y="5"/>
                <a:ext cx="3402712" cy="1264328"/>
              </a:xfrm>
              <a:custGeom>
                <a:avLst/>
                <a:gdLst/>
                <a:ahLst/>
                <a:cxnLst/>
                <a:rect l="l" t="t" r="r" b="b"/>
                <a:pathLst>
                  <a:path w="14046" h="5219" extrusionOk="0">
                    <a:moveTo>
                      <a:pt x="3651" y="1213"/>
                    </a:moveTo>
                    <a:cubicBezTo>
                      <a:pt x="3726" y="1443"/>
                      <a:pt x="3723" y="1698"/>
                      <a:pt x="3653" y="1925"/>
                    </a:cubicBezTo>
                    <a:cubicBezTo>
                      <a:pt x="3630" y="1993"/>
                      <a:pt x="3585" y="2061"/>
                      <a:pt x="3540" y="2128"/>
                    </a:cubicBezTo>
                    <a:lnTo>
                      <a:pt x="3540" y="2128"/>
                    </a:lnTo>
                    <a:cubicBezTo>
                      <a:pt x="3529" y="2114"/>
                      <a:pt x="3516" y="2095"/>
                      <a:pt x="3516" y="2085"/>
                    </a:cubicBezTo>
                    <a:cubicBezTo>
                      <a:pt x="3447" y="1948"/>
                      <a:pt x="3447" y="1765"/>
                      <a:pt x="3493" y="1629"/>
                    </a:cubicBezTo>
                    <a:cubicBezTo>
                      <a:pt x="3514" y="1483"/>
                      <a:pt x="3572" y="1343"/>
                      <a:pt x="3651" y="1213"/>
                    </a:cubicBezTo>
                    <a:close/>
                    <a:moveTo>
                      <a:pt x="7721" y="1009"/>
                    </a:moveTo>
                    <a:cubicBezTo>
                      <a:pt x="7745" y="1047"/>
                      <a:pt x="7766" y="1086"/>
                      <a:pt x="7784" y="1126"/>
                    </a:cubicBezTo>
                    <a:cubicBezTo>
                      <a:pt x="7921" y="1377"/>
                      <a:pt x="7944" y="1674"/>
                      <a:pt x="7807" y="1925"/>
                    </a:cubicBezTo>
                    <a:cubicBezTo>
                      <a:pt x="7784" y="1994"/>
                      <a:pt x="7739" y="2039"/>
                      <a:pt x="7693" y="2062"/>
                    </a:cubicBezTo>
                    <a:cubicBezTo>
                      <a:pt x="7647" y="2085"/>
                      <a:pt x="7647" y="2108"/>
                      <a:pt x="7624" y="2108"/>
                    </a:cubicBezTo>
                    <a:cubicBezTo>
                      <a:pt x="7590" y="2119"/>
                      <a:pt x="7596" y="2119"/>
                      <a:pt x="7604" y="2119"/>
                    </a:cubicBezTo>
                    <a:cubicBezTo>
                      <a:pt x="7613" y="2119"/>
                      <a:pt x="7624" y="2119"/>
                      <a:pt x="7602" y="2131"/>
                    </a:cubicBezTo>
                    <a:lnTo>
                      <a:pt x="7510" y="2131"/>
                    </a:lnTo>
                    <a:cubicBezTo>
                      <a:pt x="7510" y="2108"/>
                      <a:pt x="7465" y="2108"/>
                      <a:pt x="7465" y="2085"/>
                    </a:cubicBezTo>
                    <a:cubicBezTo>
                      <a:pt x="7419" y="2039"/>
                      <a:pt x="7396" y="1948"/>
                      <a:pt x="7396" y="1880"/>
                    </a:cubicBezTo>
                    <a:cubicBezTo>
                      <a:pt x="7396" y="1697"/>
                      <a:pt x="7465" y="1537"/>
                      <a:pt x="7533" y="1377"/>
                    </a:cubicBezTo>
                    <a:cubicBezTo>
                      <a:pt x="7586" y="1255"/>
                      <a:pt x="7652" y="1132"/>
                      <a:pt x="7721" y="1009"/>
                    </a:cubicBezTo>
                    <a:close/>
                    <a:moveTo>
                      <a:pt x="11823" y="1246"/>
                    </a:moveTo>
                    <a:cubicBezTo>
                      <a:pt x="11882" y="1427"/>
                      <a:pt x="11916" y="1619"/>
                      <a:pt x="11938" y="1811"/>
                    </a:cubicBezTo>
                    <a:cubicBezTo>
                      <a:pt x="11938" y="1902"/>
                      <a:pt x="11938" y="1971"/>
                      <a:pt x="11938" y="2062"/>
                    </a:cubicBezTo>
                    <a:cubicBezTo>
                      <a:pt x="11920" y="2081"/>
                      <a:pt x="11916" y="2100"/>
                      <a:pt x="11916" y="2131"/>
                    </a:cubicBezTo>
                    <a:lnTo>
                      <a:pt x="11916" y="2131"/>
                    </a:lnTo>
                    <a:cubicBezTo>
                      <a:pt x="11916" y="2131"/>
                      <a:pt x="11916" y="2131"/>
                      <a:pt x="11916" y="2131"/>
                    </a:cubicBezTo>
                    <a:cubicBezTo>
                      <a:pt x="11893" y="2131"/>
                      <a:pt x="11870" y="2108"/>
                      <a:pt x="11847" y="2085"/>
                    </a:cubicBezTo>
                    <a:cubicBezTo>
                      <a:pt x="11801" y="2017"/>
                      <a:pt x="11779" y="1925"/>
                      <a:pt x="11779" y="1857"/>
                    </a:cubicBezTo>
                    <a:cubicBezTo>
                      <a:pt x="11732" y="1657"/>
                      <a:pt x="11759" y="1446"/>
                      <a:pt x="11823" y="1246"/>
                    </a:cubicBezTo>
                    <a:close/>
                    <a:moveTo>
                      <a:pt x="3539" y="2131"/>
                    </a:moveTo>
                    <a:cubicBezTo>
                      <a:pt x="3523" y="2138"/>
                      <a:pt x="3516" y="2141"/>
                      <a:pt x="3513" y="2141"/>
                    </a:cubicBezTo>
                    <a:cubicBezTo>
                      <a:pt x="3508" y="2141"/>
                      <a:pt x="3523" y="2131"/>
                      <a:pt x="3539" y="2131"/>
                    </a:cubicBezTo>
                    <a:close/>
                    <a:moveTo>
                      <a:pt x="11912" y="2157"/>
                    </a:moveTo>
                    <a:cubicBezTo>
                      <a:pt x="11906" y="2162"/>
                      <a:pt x="11903" y="2164"/>
                      <a:pt x="11901" y="2164"/>
                    </a:cubicBezTo>
                    <a:cubicBezTo>
                      <a:pt x="11899" y="2164"/>
                      <a:pt x="11902" y="2160"/>
                      <a:pt x="11912" y="2157"/>
                    </a:cubicBezTo>
                    <a:close/>
                    <a:moveTo>
                      <a:pt x="5620" y="1244"/>
                    </a:moveTo>
                    <a:lnTo>
                      <a:pt x="5620" y="1244"/>
                    </a:lnTo>
                    <a:cubicBezTo>
                      <a:pt x="5717" y="1504"/>
                      <a:pt x="5764" y="1789"/>
                      <a:pt x="5798" y="2062"/>
                    </a:cubicBezTo>
                    <a:cubicBezTo>
                      <a:pt x="5890" y="2837"/>
                      <a:pt x="5799" y="3702"/>
                      <a:pt x="5458" y="4409"/>
                    </a:cubicBezTo>
                    <a:lnTo>
                      <a:pt x="5458" y="4409"/>
                    </a:lnTo>
                    <a:cubicBezTo>
                      <a:pt x="5444" y="4395"/>
                      <a:pt x="5433" y="4379"/>
                      <a:pt x="5433" y="4368"/>
                    </a:cubicBezTo>
                    <a:cubicBezTo>
                      <a:pt x="5365" y="4322"/>
                      <a:pt x="5319" y="4231"/>
                      <a:pt x="5296" y="4139"/>
                    </a:cubicBezTo>
                    <a:cubicBezTo>
                      <a:pt x="5205" y="3957"/>
                      <a:pt x="5159" y="3751"/>
                      <a:pt x="5136" y="3569"/>
                    </a:cubicBezTo>
                    <a:cubicBezTo>
                      <a:pt x="5114" y="3181"/>
                      <a:pt x="5136" y="2793"/>
                      <a:pt x="5182" y="2405"/>
                    </a:cubicBezTo>
                    <a:cubicBezTo>
                      <a:pt x="5248" y="1994"/>
                      <a:pt x="5384" y="1583"/>
                      <a:pt x="5620" y="1244"/>
                    </a:cubicBezTo>
                    <a:close/>
                    <a:moveTo>
                      <a:pt x="1561" y="1743"/>
                    </a:moveTo>
                    <a:cubicBezTo>
                      <a:pt x="1583" y="1819"/>
                      <a:pt x="1603" y="1896"/>
                      <a:pt x="1621" y="1971"/>
                    </a:cubicBezTo>
                    <a:cubicBezTo>
                      <a:pt x="1804" y="2656"/>
                      <a:pt x="1941" y="3363"/>
                      <a:pt x="1804" y="4048"/>
                    </a:cubicBezTo>
                    <a:cubicBezTo>
                      <a:pt x="1757" y="4297"/>
                      <a:pt x="1668" y="4536"/>
                      <a:pt x="1544" y="4742"/>
                    </a:cubicBezTo>
                    <a:lnTo>
                      <a:pt x="1544" y="4742"/>
                    </a:lnTo>
                    <a:cubicBezTo>
                      <a:pt x="1313" y="4084"/>
                      <a:pt x="1358" y="3322"/>
                      <a:pt x="1439" y="2633"/>
                    </a:cubicBezTo>
                    <a:cubicBezTo>
                      <a:pt x="1477" y="2343"/>
                      <a:pt x="1500" y="2038"/>
                      <a:pt x="1561" y="1743"/>
                    </a:cubicBezTo>
                    <a:close/>
                    <a:moveTo>
                      <a:pt x="10013" y="1253"/>
                    </a:moveTo>
                    <a:cubicBezTo>
                      <a:pt x="10024" y="1279"/>
                      <a:pt x="10034" y="1306"/>
                      <a:pt x="10044" y="1332"/>
                    </a:cubicBezTo>
                    <a:cubicBezTo>
                      <a:pt x="10318" y="2131"/>
                      <a:pt x="10363" y="2975"/>
                      <a:pt x="10227" y="3797"/>
                    </a:cubicBezTo>
                    <a:cubicBezTo>
                      <a:pt x="10204" y="4002"/>
                      <a:pt x="10158" y="4185"/>
                      <a:pt x="10090" y="4390"/>
                    </a:cubicBezTo>
                    <a:cubicBezTo>
                      <a:pt x="10044" y="4550"/>
                      <a:pt x="9975" y="4733"/>
                      <a:pt x="9861" y="4847"/>
                    </a:cubicBezTo>
                    <a:cubicBezTo>
                      <a:pt x="9838" y="4893"/>
                      <a:pt x="9816" y="4915"/>
                      <a:pt x="9793" y="4938"/>
                    </a:cubicBezTo>
                    <a:lnTo>
                      <a:pt x="9747" y="4938"/>
                    </a:lnTo>
                    <a:cubicBezTo>
                      <a:pt x="9724" y="4915"/>
                      <a:pt x="9702" y="4915"/>
                      <a:pt x="9679" y="4870"/>
                    </a:cubicBezTo>
                    <a:cubicBezTo>
                      <a:pt x="9565" y="4733"/>
                      <a:pt x="9542" y="4527"/>
                      <a:pt x="9496" y="4368"/>
                    </a:cubicBezTo>
                    <a:cubicBezTo>
                      <a:pt x="9314" y="3683"/>
                      <a:pt x="9336" y="2952"/>
                      <a:pt x="9542" y="2268"/>
                    </a:cubicBezTo>
                    <a:cubicBezTo>
                      <a:pt x="9656" y="1925"/>
                      <a:pt x="9793" y="1606"/>
                      <a:pt x="9975" y="1309"/>
                    </a:cubicBezTo>
                    <a:cubicBezTo>
                      <a:pt x="9988" y="1290"/>
                      <a:pt x="10000" y="1272"/>
                      <a:pt x="10013" y="1253"/>
                    </a:cubicBezTo>
                    <a:close/>
                    <a:moveTo>
                      <a:pt x="8928" y="1"/>
                    </a:moveTo>
                    <a:cubicBezTo>
                      <a:pt x="8767" y="1"/>
                      <a:pt x="8605" y="26"/>
                      <a:pt x="8446" y="76"/>
                    </a:cubicBezTo>
                    <a:cubicBezTo>
                      <a:pt x="8178" y="166"/>
                      <a:pt x="7928" y="314"/>
                      <a:pt x="7724" y="508"/>
                    </a:cubicBezTo>
                    <a:lnTo>
                      <a:pt x="7724" y="508"/>
                    </a:lnTo>
                    <a:cubicBezTo>
                      <a:pt x="7657" y="456"/>
                      <a:pt x="7586" y="411"/>
                      <a:pt x="7510" y="373"/>
                    </a:cubicBezTo>
                    <a:cubicBezTo>
                      <a:pt x="7328" y="282"/>
                      <a:pt x="7128" y="242"/>
                      <a:pt x="6925" y="242"/>
                    </a:cubicBezTo>
                    <a:cubicBezTo>
                      <a:pt x="6723" y="242"/>
                      <a:pt x="6517" y="282"/>
                      <a:pt x="6323" y="350"/>
                    </a:cubicBezTo>
                    <a:cubicBezTo>
                      <a:pt x="6123" y="421"/>
                      <a:pt x="5928" y="529"/>
                      <a:pt x="5752" y="663"/>
                    </a:cubicBezTo>
                    <a:lnTo>
                      <a:pt x="5752" y="663"/>
                    </a:lnTo>
                    <a:cubicBezTo>
                      <a:pt x="5572" y="369"/>
                      <a:pt x="5316" y="117"/>
                      <a:pt x="4954" y="76"/>
                    </a:cubicBezTo>
                    <a:cubicBezTo>
                      <a:pt x="4930" y="74"/>
                      <a:pt x="4906" y="73"/>
                      <a:pt x="4882" y="73"/>
                    </a:cubicBezTo>
                    <a:cubicBezTo>
                      <a:pt x="4674" y="73"/>
                      <a:pt x="4453" y="157"/>
                      <a:pt x="4269" y="259"/>
                    </a:cubicBezTo>
                    <a:cubicBezTo>
                      <a:pt x="4087" y="373"/>
                      <a:pt x="3904" y="487"/>
                      <a:pt x="3744" y="647"/>
                    </a:cubicBezTo>
                    <a:cubicBezTo>
                      <a:pt x="3743" y="648"/>
                      <a:pt x="3742" y="649"/>
                      <a:pt x="3741" y="650"/>
                    </a:cubicBezTo>
                    <a:lnTo>
                      <a:pt x="3741" y="650"/>
                    </a:lnTo>
                    <a:cubicBezTo>
                      <a:pt x="3604" y="502"/>
                      <a:pt x="3432" y="387"/>
                      <a:pt x="3242" y="327"/>
                    </a:cubicBezTo>
                    <a:cubicBezTo>
                      <a:pt x="3084" y="262"/>
                      <a:pt x="2915" y="231"/>
                      <a:pt x="2745" y="231"/>
                    </a:cubicBezTo>
                    <a:cubicBezTo>
                      <a:pt x="2497" y="231"/>
                      <a:pt x="2249" y="297"/>
                      <a:pt x="2032" y="419"/>
                    </a:cubicBezTo>
                    <a:cubicBezTo>
                      <a:pt x="1838" y="535"/>
                      <a:pt x="1680" y="689"/>
                      <a:pt x="1555" y="866"/>
                    </a:cubicBezTo>
                    <a:lnTo>
                      <a:pt x="1555" y="866"/>
                    </a:lnTo>
                    <a:cubicBezTo>
                      <a:pt x="1501" y="796"/>
                      <a:pt x="1440" y="730"/>
                      <a:pt x="1370" y="670"/>
                    </a:cubicBezTo>
                    <a:cubicBezTo>
                      <a:pt x="1211" y="510"/>
                      <a:pt x="982" y="396"/>
                      <a:pt x="754" y="350"/>
                    </a:cubicBezTo>
                    <a:cubicBezTo>
                      <a:pt x="686" y="338"/>
                      <a:pt x="616" y="331"/>
                      <a:pt x="547" y="331"/>
                    </a:cubicBezTo>
                    <a:cubicBezTo>
                      <a:pt x="361" y="331"/>
                      <a:pt x="179" y="383"/>
                      <a:pt x="46" y="533"/>
                    </a:cubicBezTo>
                    <a:cubicBezTo>
                      <a:pt x="1" y="601"/>
                      <a:pt x="24" y="693"/>
                      <a:pt x="92" y="715"/>
                    </a:cubicBezTo>
                    <a:cubicBezTo>
                      <a:pt x="115" y="721"/>
                      <a:pt x="139" y="724"/>
                      <a:pt x="164" y="724"/>
                    </a:cubicBezTo>
                    <a:cubicBezTo>
                      <a:pt x="238" y="724"/>
                      <a:pt x="315" y="698"/>
                      <a:pt x="366" y="647"/>
                    </a:cubicBezTo>
                    <a:cubicBezTo>
                      <a:pt x="366" y="624"/>
                      <a:pt x="389" y="624"/>
                      <a:pt x="412" y="624"/>
                    </a:cubicBezTo>
                    <a:cubicBezTo>
                      <a:pt x="434" y="601"/>
                      <a:pt x="457" y="601"/>
                      <a:pt x="503" y="601"/>
                    </a:cubicBezTo>
                    <a:cubicBezTo>
                      <a:pt x="571" y="601"/>
                      <a:pt x="663" y="624"/>
                      <a:pt x="731" y="647"/>
                    </a:cubicBezTo>
                    <a:cubicBezTo>
                      <a:pt x="891" y="693"/>
                      <a:pt x="1028" y="807"/>
                      <a:pt x="1142" y="921"/>
                    </a:cubicBezTo>
                    <a:cubicBezTo>
                      <a:pt x="1228" y="1015"/>
                      <a:pt x="1299" y="1117"/>
                      <a:pt x="1358" y="1225"/>
                    </a:cubicBezTo>
                    <a:lnTo>
                      <a:pt x="1358" y="1225"/>
                    </a:lnTo>
                    <a:cubicBezTo>
                      <a:pt x="1346" y="1253"/>
                      <a:pt x="1335" y="1281"/>
                      <a:pt x="1325" y="1309"/>
                    </a:cubicBezTo>
                    <a:cubicBezTo>
                      <a:pt x="1188" y="1674"/>
                      <a:pt x="1142" y="2062"/>
                      <a:pt x="1096" y="2450"/>
                    </a:cubicBezTo>
                    <a:cubicBezTo>
                      <a:pt x="1051" y="2930"/>
                      <a:pt x="982" y="3386"/>
                      <a:pt x="1005" y="3865"/>
                    </a:cubicBezTo>
                    <a:cubicBezTo>
                      <a:pt x="1028" y="4299"/>
                      <a:pt x="1119" y="4756"/>
                      <a:pt x="1325" y="5166"/>
                    </a:cubicBezTo>
                    <a:cubicBezTo>
                      <a:pt x="1347" y="5212"/>
                      <a:pt x="1439" y="5212"/>
                      <a:pt x="1484" y="5212"/>
                    </a:cubicBezTo>
                    <a:cubicBezTo>
                      <a:pt x="1530" y="5212"/>
                      <a:pt x="1599" y="5189"/>
                      <a:pt x="1644" y="5121"/>
                    </a:cubicBezTo>
                    <a:cubicBezTo>
                      <a:pt x="2192" y="4550"/>
                      <a:pt x="2283" y="3728"/>
                      <a:pt x="2215" y="2975"/>
                    </a:cubicBezTo>
                    <a:cubicBezTo>
                      <a:pt x="2169" y="2587"/>
                      <a:pt x="2078" y="2199"/>
                      <a:pt x="1987" y="1811"/>
                    </a:cubicBezTo>
                    <a:cubicBezTo>
                      <a:pt x="1917" y="1603"/>
                      <a:pt x="1848" y="1389"/>
                      <a:pt x="1752" y="1191"/>
                    </a:cubicBezTo>
                    <a:lnTo>
                      <a:pt x="1752" y="1191"/>
                    </a:lnTo>
                    <a:cubicBezTo>
                      <a:pt x="1823" y="1045"/>
                      <a:pt x="1911" y="905"/>
                      <a:pt x="2032" y="784"/>
                    </a:cubicBezTo>
                    <a:cubicBezTo>
                      <a:pt x="2217" y="599"/>
                      <a:pt x="2457" y="507"/>
                      <a:pt x="2720" y="507"/>
                    </a:cubicBezTo>
                    <a:cubicBezTo>
                      <a:pt x="2749" y="507"/>
                      <a:pt x="2779" y="508"/>
                      <a:pt x="2808" y="510"/>
                    </a:cubicBezTo>
                    <a:cubicBezTo>
                      <a:pt x="3085" y="550"/>
                      <a:pt x="3328" y="692"/>
                      <a:pt x="3492" y="908"/>
                    </a:cubicBezTo>
                    <a:lnTo>
                      <a:pt x="3492" y="908"/>
                    </a:lnTo>
                    <a:cubicBezTo>
                      <a:pt x="3304" y="1131"/>
                      <a:pt x="3153" y="1391"/>
                      <a:pt x="3105" y="1697"/>
                    </a:cubicBezTo>
                    <a:cubicBezTo>
                      <a:pt x="3082" y="1880"/>
                      <a:pt x="3082" y="2108"/>
                      <a:pt x="3196" y="2268"/>
                    </a:cubicBezTo>
                    <a:cubicBezTo>
                      <a:pt x="3259" y="2372"/>
                      <a:pt x="3360" y="2414"/>
                      <a:pt x="3466" y="2414"/>
                    </a:cubicBezTo>
                    <a:cubicBezTo>
                      <a:pt x="3592" y="2414"/>
                      <a:pt x="3726" y="2354"/>
                      <a:pt x="3813" y="2268"/>
                    </a:cubicBezTo>
                    <a:cubicBezTo>
                      <a:pt x="4087" y="1994"/>
                      <a:pt x="4132" y="1492"/>
                      <a:pt x="4018" y="1126"/>
                    </a:cubicBezTo>
                    <a:cubicBezTo>
                      <a:pt x="3992" y="1043"/>
                      <a:pt x="3956" y="962"/>
                      <a:pt x="3913" y="885"/>
                    </a:cubicBezTo>
                    <a:lnTo>
                      <a:pt x="3913" y="885"/>
                    </a:lnTo>
                    <a:cubicBezTo>
                      <a:pt x="3940" y="858"/>
                      <a:pt x="3968" y="832"/>
                      <a:pt x="3995" y="807"/>
                    </a:cubicBezTo>
                    <a:cubicBezTo>
                      <a:pt x="4132" y="693"/>
                      <a:pt x="4269" y="579"/>
                      <a:pt x="4429" y="487"/>
                    </a:cubicBezTo>
                    <a:cubicBezTo>
                      <a:pt x="4497" y="442"/>
                      <a:pt x="4589" y="396"/>
                      <a:pt x="4680" y="373"/>
                    </a:cubicBezTo>
                    <a:cubicBezTo>
                      <a:pt x="4714" y="362"/>
                      <a:pt x="4748" y="356"/>
                      <a:pt x="4783" y="356"/>
                    </a:cubicBezTo>
                    <a:cubicBezTo>
                      <a:pt x="4817" y="356"/>
                      <a:pt x="4851" y="362"/>
                      <a:pt x="4885" y="373"/>
                    </a:cubicBezTo>
                    <a:cubicBezTo>
                      <a:pt x="5156" y="415"/>
                      <a:pt x="5350" y="684"/>
                      <a:pt x="5469" y="921"/>
                    </a:cubicBezTo>
                    <a:lnTo>
                      <a:pt x="5469" y="921"/>
                    </a:lnTo>
                    <a:cubicBezTo>
                      <a:pt x="5416" y="979"/>
                      <a:pt x="5365" y="1040"/>
                      <a:pt x="5319" y="1104"/>
                    </a:cubicBezTo>
                    <a:cubicBezTo>
                      <a:pt x="5068" y="1469"/>
                      <a:pt x="4908" y="1902"/>
                      <a:pt x="4840" y="2359"/>
                    </a:cubicBezTo>
                    <a:cubicBezTo>
                      <a:pt x="4748" y="2793"/>
                      <a:pt x="4726" y="3272"/>
                      <a:pt x="4794" y="3706"/>
                    </a:cubicBezTo>
                    <a:cubicBezTo>
                      <a:pt x="4836" y="4041"/>
                      <a:pt x="4993" y="4704"/>
                      <a:pt x="5408" y="4704"/>
                    </a:cubicBezTo>
                    <a:cubicBezTo>
                      <a:pt x="5445" y="4704"/>
                      <a:pt x="5483" y="4698"/>
                      <a:pt x="5525" y="4687"/>
                    </a:cubicBezTo>
                    <a:cubicBezTo>
                      <a:pt x="5776" y="4619"/>
                      <a:pt x="5844" y="4345"/>
                      <a:pt x="5935" y="4116"/>
                    </a:cubicBezTo>
                    <a:cubicBezTo>
                      <a:pt x="6004" y="3911"/>
                      <a:pt x="6072" y="3683"/>
                      <a:pt x="6118" y="3455"/>
                    </a:cubicBezTo>
                    <a:cubicBezTo>
                      <a:pt x="6209" y="2998"/>
                      <a:pt x="6232" y="2519"/>
                      <a:pt x="6164" y="2062"/>
                    </a:cubicBezTo>
                    <a:cubicBezTo>
                      <a:pt x="6124" y="1682"/>
                      <a:pt x="6048" y="1284"/>
                      <a:pt x="5892" y="930"/>
                    </a:cubicBezTo>
                    <a:lnTo>
                      <a:pt x="5892" y="930"/>
                    </a:lnTo>
                    <a:cubicBezTo>
                      <a:pt x="6011" y="820"/>
                      <a:pt x="6146" y="724"/>
                      <a:pt x="6301" y="647"/>
                    </a:cubicBezTo>
                    <a:cubicBezTo>
                      <a:pt x="6475" y="574"/>
                      <a:pt x="6669" y="520"/>
                      <a:pt x="6857" y="520"/>
                    </a:cubicBezTo>
                    <a:cubicBezTo>
                      <a:pt x="6964" y="520"/>
                      <a:pt x="7069" y="537"/>
                      <a:pt x="7168" y="579"/>
                    </a:cubicBezTo>
                    <a:cubicBezTo>
                      <a:pt x="7290" y="619"/>
                      <a:pt x="7404" y="683"/>
                      <a:pt x="7502" y="763"/>
                    </a:cubicBezTo>
                    <a:lnTo>
                      <a:pt x="7502" y="763"/>
                    </a:lnTo>
                    <a:cubicBezTo>
                      <a:pt x="7481" y="792"/>
                      <a:pt x="7461" y="822"/>
                      <a:pt x="7442" y="852"/>
                    </a:cubicBezTo>
                    <a:cubicBezTo>
                      <a:pt x="7305" y="1035"/>
                      <a:pt x="7214" y="1240"/>
                      <a:pt x="7145" y="1446"/>
                    </a:cubicBezTo>
                    <a:cubicBezTo>
                      <a:pt x="7077" y="1629"/>
                      <a:pt x="7008" y="1834"/>
                      <a:pt x="7054" y="2039"/>
                    </a:cubicBezTo>
                    <a:cubicBezTo>
                      <a:pt x="7077" y="2245"/>
                      <a:pt x="7259" y="2405"/>
                      <a:pt x="7442" y="2405"/>
                    </a:cubicBezTo>
                    <a:cubicBezTo>
                      <a:pt x="7461" y="2407"/>
                      <a:pt x="7481" y="2407"/>
                      <a:pt x="7500" y="2407"/>
                    </a:cubicBezTo>
                    <a:cubicBezTo>
                      <a:pt x="7705" y="2407"/>
                      <a:pt x="7889" y="2300"/>
                      <a:pt x="8035" y="2153"/>
                    </a:cubicBezTo>
                    <a:cubicBezTo>
                      <a:pt x="8286" y="1902"/>
                      <a:pt x="8309" y="1492"/>
                      <a:pt x="8195" y="1149"/>
                    </a:cubicBezTo>
                    <a:cubicBezTo>
                      <a:pt x="8140" y="994"/>
                      <a:pt x="8052" y="845"/>
                      <a:pt x="7940" y="714"/>
                    </a:cubicBezTo>
                    <a:lnTo>
                      <a:pt x="7940" y="714"/>
                    </a:lnTo>
                    <a:cubicBezTo>
                      <a:pt x="8121" y="526"/>
                      <a:pt x="8339" y="380"/>
                      <a:pt x="8583" y="327"/>
                    </a:cubicBezTo>
                    <a:cubicBezTo>
                      <a:pt x="8684" y="299"/>
                      <a:pt x="8788" y="283"/>
                      <a:pt x="8891" y="283"/>
                    </a:cubicBezTo>
                    <a:cubicBezTo>
                      <a:pt x="9113" y="283"/>
                      <a:pt x="9332" y="354"/>
                      <a:pt x="9519" y="510"/>
                    </a:cubicBezTo>
                    <a:cubicBezTo>
                      <a:pt x="9668" y="622"/>
                      <a:pt x="9777" y="768"/>
                      <a:pt x="9863" y="925"/>
                    </a:cubicBezTo>
                    <a:lnTo>
                      <a:pt x="9863" y="925"/>
                    </a:lnTo>
                    <a:cubicBezTo>
                      <a:pt x="9351" y="1582"/>
                      <a:pt x="9062" y="2393"/>
                      <a:pt x="9017" y="3226"/>
                    </a:cubicBezTo>
                    <a:cubicBezTo>
                      <a:pt x="8994" y="3637"/>
                      <a:pt x="9017" y="4048"/>
                      <a:pt x="9131" y="4459"/>
                    </a:cubicBezTo>
                    <a:cubicBezTo>
                      <a:pt x="9177" y="4641"/>
                      <a:pt x="9222" y="4893"/>
                      <a:pt x="9336" y="5052"/>
                    </a:cubicBezTo>
                    <a:cubicBezTo>
                      <a:pt x="9422" y="5167"/>
                      <a:pt x="9553" y="5219"/>
                      <a:pt x="9690" y="5219"/>
                    </a:cubicBezTo>
                    <a:cubicBezTo>
                      <a:pt x="9771" y="5219"/>
                      <a:pt x="9853" y="5200"/>
                      <a:pt x="9930" y="5166"/>
                    </a:cubicBezTo>
                    <a:cubicBezTo>
                      <a:pt x="10341" y="4961"/>
                      <a:pt x="10455" y="4436"/>
                      <a:pt x="10546" y="4025"/>
                    </a:cubicBezTo>
                    <a:cubicBezTo>
                      <a:pt x="10637" y="3569"/>
                      <a:pt x="10683" y="3066"/>
                      <a:pt x="10660" y="2587"/>
                    </a:cubicBezTo>
                    <a:cubicBezTo>
                      <a:pt x="10637" y="2131"/>
                      <a:pt x="10546" y="1651"/>
                      <a:pt x="10386" y="1218"/>
                    </a:cubicBezTo>
                    <a:cubicBezTo>
                      <a:pt x="10355" y="1112"/>
                      <a:pt x="10318" y="1009"/>
                      <a:pt x="10272" y="909"/>
                    </a:cubicBezTo>
                    <a:lnTo>
                      <a:pt x="10272" y="909"/>
                    </a:lnTo>
                    <a:cubicBezTo>
                      <a:pt x="10396" y="767"/>
                      <a:pt x="10538" y="639"/>
                      <a:pt x="10706" y="556"/>
                    </a:cubicBezTo>
                    <a:cubicBezTo>
                      <a:pt x="10794" y="511"/>
                      <a:pt x="10883" y="486"/>
                      <a:pt x="10977" y="486"/>
                    </a:cubicBezTo>
                    <a:cubicBezTo>
                      <a:pt x="11029" y="486"/>
                      <a:pt x="11083" y="494"/>
                      <a:pt x="11140" y="510"/>
                    </a:cubicBezTo>
                    <a:cubicBezTo>
                      <a:pt x="11299" y="533"/>
                      <a:pt x="11436" y="624"/>
                      <a:pt x="11550" y="738"/>
                    </a:cubicBezTo>
                    <a:cubicBezTo>
                      <a:pt x="11578" y="771"/>
                      <a:pt x="11604" y="805"/>
                      <a:pt x="11628" y="841"/>
                    </a:cubicBezTo>
                    <a:lnTo>
                      <a:pt x="11628" y="841"/>
                    </a:lnTo>
                    <a:cubicBezTo>
                      <a:pt x="11617" y="860"/>
                      <a:pt x="11606" y="879"/>
                      <a:pt x="11596" y="898"/>
                    </a:cubicBezTo>
                    <a:cubicBezTo>
                      <a:pt x="11436" y="1218"/>
                      <a:pt x="11322" y="1651"/>
                      <a:pt x="11413" y="1994"/>
                    </a:cubicBezTo>
                    <a:cubicBezTo>
                      <a:pt x="11459" y="2176"/>
                      <a:pt x="11573" y="2359"/>
                      <a:pt x="11779" y="2427"/>
                    </a:cubicBezTo>
                    <a:cubicBezTo>
                      <a:pt x="11808" y="2433"/>
                      <a:pt x="11838" y="2436"/>
                      <a:pt x="11867" y="2436"/>
                    </a:cubicBezTo>
                    <a:cubicBezTo>
                      <a:pt x="12063" y="2436"/>
                      <a:pt x="12241" y="2307"/>
                      <a:pt x="12281" y="2108"/>
                    </a:cubicBezTo>
                    <a:cubicBezTo>
                      <a:pt x="12304" y="2017"/>
                      <a:pt x="12304" y="1925"/>
                      <a:pt x="12304" y="1811"/>
                    </a:cubicBezTo>
                    <a:cubicBezTo>
                      <a:pt x="12281" y="1697"/>
                      <a:pt x="12281" y="1583"/>
                      <a:pt x="12258" y="1446"/>
                    </a:cubicBezTo>
                    <a:cubicBezTo>
                      <a:pt x="12214" y="1228"/>
                      <a:pt x="12150" y="1010"/>
                      <a:pt x="12045" y="812"/>
                    </a:cubicBezTo>
                    <a:lnTo>
                      <a:pt x="12045" y="812"/>
                    </a:lnTo>
                    <a:cubicBezTo>
                      <a:pt x="12091" y="753"/>
                      <a:pt x="12140" y="696"/>
                      <a:pt x="12189" y="647"/>
                    </a:cubicBezTo>
                    <a:cubicBezTo>
                      <a:pt x="12304" y="533"/>
                      <a:pt x="12418" y="487"/>
                      <a:pt x="12555" y="442"/>
                    </a:cubicBezTo>
                    <a:cubicBezTo>
                      <a:pt x="12602" y="432"/>
                      <a:pt x="12653" y="427"/>
                      <a:pt x="12705" y="427"/>
                    </a:cubicBezTo>
                    <a:cubicBezTo>
                      <a:pt x="12778" y="427"/>
                      <a:pt x="12853" y="438"/>
                      <a:pt x="12920" y="464"/>
                    </a:cubicBezTo>
                    <a:cubicBezTo>
                      <a:pt x="13057" y="487"/>
                      <a:pt x="13171" y="556"/>
                      <a:pt x="13285" y="647"/>
                    </a:cubicBezTo>
                    <a:cubicBezTo>
                      <a:pt x="13491" y="807"/>
                      <a:pt x="13605" y="1058"/>
                      <a:pt x="13582" y="1332"/>
                    </a:cubicBezTo>
                    <a:cubicBezTo>
                      <a:pt x="13561" y="1414"/>
                      <a:pt x="13629" y="1450"/>
                      <a:pt x="13711" y="1450"/>
                    </a:cubicBezTo>
                    <a:cubicBezTo>
                      <a:pt x="13812" y="1450"/>
                      <a:pt x="13935" y="1397"/>
                      <a:pt x="13947" y="1309"/>
                    </a:cubicBezTo>
                    <a:cubicBezTo>
                      <a:pt x="14046" y="638"/>
                      <a:pt x="13376" y="154"/>
                      <a:pt x="12765" y="154"/>
                    </a:cubicBezTo>
                    <a:cubicBezTo>
                      <a:pt x="12669" y="154"/>
                      <a:pt x="12576" y="166"/>
                      <a:pt x="12486" y="191"/>
                    </a:cubicBezTo>
                    <a:cubicBezTo>
                      <a:pt x="12241" y="248"/>
                      <a:pt x="12023" y="379"/>
                      <a:pt x="11850" y="554"/>
                    </a:cubicBezTo>
                    <a:lnTo>
                      <a:pt x="11850" y="554"/>
                    </a:lnTo>
                    <a:cubicBezTo>
                      <a:pt x="11645" y="343"/>
                      <a:pt x="11376" y="208"/>
                      <a:pt x="11081" y="208"/>
                    </a:cubicBezTo>
                    <a:cubicBezTo>
                      <a:pt x="11048" y="208"/>
                      <a:pt x="11014" y="210"/>
                      <a:pt x="10980" y="213"/>
                    </a:cubicBezTo>
                    <a:cubicBezTo>
                      <a:pt x="10645" y="247"/>
                      <a:pt x="10359" y="416"/>
                      <a:pt x="10122" y="638"/>
                    </a:cubicBezTo>
                    <a:lnTo>
                      <a:pt x="10122" y="638"/>
                    </a:lnTo>
                    <a:cubicBezTo>
                      <a:pt x="10017" y="482"/>
                      <a:pt x="9886" y="344"/>
                      <a:pt x="9724" y="236"/>
                    </a:cubicBezTo>
                    <a:cubicBezTo>
                      <a:pt x="9479" y="77"/>
                      <a:pt x="9205" y="1"/>
                      <a:pt x="89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" name="Google Shape;124;p6"/>
            <p:cNvGrpSpPr/>
            <p:nvPr/>
          </p:nvGrpSpPr>
          <p:grpSpPr>
            <a:xfrm>
              <a:off x="-689075" y="-664657"/>
              <a:ext cx="1932240" cy="2155053"/>
              <a:chOff x="-689075" y="-664657"/>
              <a:chExt cx="1932240" cy="2155053"/>
            </a:xfrm>
          </p:grpSpPr>
          <p:sp>
            <p:nvSpPr>
              <p:cNvPr id="125" name="Google Shape;125;p6"/>
              <p:cNvSpPr/>
              <p:nvPr/>
            </p:nvSpPr>
            <p:spPr>
              <a:xfrm>
                <a:off x="-689075" y="-664657"/>
                <a:ext cx="1515771" cy="1771339"/>
              </a:xfrm>
              <a:custGeom>
                <a:avLst/>
                <a:gdLst/>
                <a:ahLst/>
                <a:cxnLst/>
                <a:rect l="l" t="t" r="r" b="b"/>
                <a:pathLst>
                  <a:path w="8422" h="9842" extrusionOk="0">
                    <a:moveTo>
                      <a:pt x="5893" y="0"/>
                    </a:moveTo>
                    <a:cubicBezTo>
                      <a:pt x="5074" y="0"/>
                      <a:pt x="4225" y="404"/>
                      <a:pt x="3789" y="1108"/>
                    </a:cubicBezTo>
                    <a:cubicBezTo>
                      <a:pt x="3310" y="1884"/>
                      <a:pt x="3424" y="3003"/>
                      <a:pt x="4086" y="3619"/>
                    </a:cubicBezTo>
                    <a:cubicBezTo>
                      <a:pt x="4337" y="3847"/>
                      <a:pt x="4680" y="4121"/>
                      <a:pt x="4543" y="4441"/>
                    </a:cubicBezTo>
                    <a:cubicBezTo>
                      <a:pt x="4470" y="4587"/>
                      <a:pt x="4309" y="4660"/>
                      <a:pt x="4142" y="4660"/>
                    </a:cubicBezTo>
                    <a:cubicBezTo>
                      <a:pt x="4101" y="4660"/>
                      <a:pt x="4059" y="4655"/>
                      <a:pt x="4018" y="4646"/>
                    </a:cubicBezTo>
                    <a:cubicBezTo>
                      <a:pt x="3812" y="4624"/>
                      <a:pt x="3630" y="4509"/>
                      <a:pt x="3447" y="4441"/>
                    </a:cubicBezTo>
                    <a:cubicBezTo>
                      <a:pt x="3289" y="4388"/>
                      <a:pt x="3121" y="4362"/>
                      <a:pt x="2953" y="4362"/>
                    </a:cubicBezTo>
                    <a:cubicBezTo>
                      <a:pt x="2540" y="4362"/>
                      <a:pt x="2125" y="4520"/>
                      <a:pt x="1849" y="4829"/>
                    </a:cubicBezTo>
                    <a:cubicBezTo>
                      <a:pt x="1438" y="5240"/>
                      <a:pt x="1301" y="5879"/>
                      <a:pt x="1484" y="6427"/>
                    </a:cubicBezTo>
                    <a:cubicBezTo>
                      <a:pt x="1621" y="6792"/>
                      <a:pt x="1895" y="7089"/>
                      <a:pt x="2055" y="7431"/>
                    </a:cubicBezTo>
                    <a:cubicBezTo>
                      <a:pt x="2214" y="7796"/>
                      <a:pt x="2260" y="8253"/>
                      <a:pt x="1963" y="8504"/>
                    </a:cubicBezTo>
                    <a:cubicBezTo>
                      <a:pt x="1839" y="8628"/>
                      <a:pt x="1661" y="8685"/>
                      <a:pt x="1480" y="8685"/>
                    </a:cubicBezTo>
                    <a:cubicBezTo>
                      <a:pt x="1328" y="8685"/>
                      <a:pt x="1175" y="8645"/>
                      <a:pt x="1050" y="8572"/>
                    </a:cubicBezTo>
                    <a:cubicBezTo>
                      <a:pt x="754" y="8413"/>
                      <a:pt x="662" y="7910"/>
                      <a:pt x="320" y="7888"/>
                    </a:cubicBezTo>
                    <a:cubicBezTo>
                      <a:pt x="0" y="7888"/>
                      <a:pt x="69" y="8481"/>
                      <a:pt x="160" y="8801"/>
                    </a:cubicBezTo>
                    <a:cubicBezTo>
                      <a:pt x="274" y="9097"/>
                      <a:pt x="503" y="9326"/>
                      <a:pt x="776" y="9508"/>
                    </a:cubicBezTo>
                    <a:cubicBezTo>
                      <a:pt x="1112" y="9728"/>
                      <a:pt x="1511" y="9842"/>
                      <a:pt x="1907" y="9842"/>
                    </a:cubicBezTo>
                    <a:cubicBezTo>
                      <a:pt x="2293" y="9842"/>
                      <a:pt x="2675" y="9733"/>
                      <a:pt x="2991" y="9508"/>
                    </a:cubicBezTo>
                    <a:cubicBezTo>
                      <a:pt x="3630" y="9052"/>
                      <a:pt x="3881" y="8093"/>
                      <a:pt x="3447" y="7431"/>
                    </a:cubicBezTo>
                    <a:cubicBezTo>
                      <a:pt x="3287" y="7157"/>
                      <a:pt x="3036" y="6975"/>
                      <a:pt x="2831" y="6746"/>
                    </a:cubicBezTo>
                    <a:cubicBezTo>
                      <a:pt x="2625" y="6495"/>
                      <a:pt x="2466" y="6198"/>
                      <a:pt x="2534" y="5879"/>
                    </a:cubicBezTo>
                    <a:cubicBezTo>
                      <a:pt x="2638" y="5527"/>
                      <a:pt x="3024" y="5325"/>
                      <a:pt x="3418" y="5325"/>
                    </a:cubicBezTo>
                    <a:cubicBezTo>
                      <a:pt x="3458" y="5325"/>
                      <a:pt x="3498" y="5327"/>
                      <a:pt x="3538" y="5331"/>
                    </a:cubicBezTo>
                    <a:cubicBezTo>
                      <a:pt x="3949" y="5354"/>
                      <a:pt x="4314" y="5559"/>
                      <a:pt x="4702" y="5696"/>
                    </a:cubicBezTo>
                    <a:cubicBezTo>
                      <a:pt x="4896" y="5753"/>
                      <a:pt x="5113" y="5799"/>
                      <a:pt x="5324" y="5799"/>
                    </a:cubicBezTo>
                    <a:cubicBezTo>
                      <a:pt x="5536" y="5799"/>
                      <a:pt x="5741" y="5753"/>
                      <a:pt x="5912" y="5628"/>
                    </a:cubicBezTo>
                    <a:cubicBezTo>
                      <a:pt x="6414" y="5263"/>
                      <a:pt x="6346" y="4441"/>
                      <a:pt x="5958" y="3939"/>
                    </a:cubicBezTo>
                    <a:cubicBezTo>
                      <a:pt x="5570" y="3414"/>
                      <a:pt x="4908" y="3003"/>
                      <a:pt x="4862" y="2341"/>
                    </a:cubicBezTo>
                    <a:cubicBezTo>
                      <a:pt x="4817" y="1656"/>
                      <a:pt x="5547" y="1131"/>
                      <a:pt x="6232" y="1131"/>
                    </a:cubicBezTo>
                    <a:cubicBezTo>
                      <a:pt x="6711" y="1131"/>
                      <a:pt x="7168" y="1314"/>
                      <a:pt x="7578" y="1542"/>
                    </a:cubicBezTo>
                    <a:cubicBezTo>
                      <a:pt x="7700" y="1603"/>
                      <a:pt x="7937" y="1709"/>
                      <a:pt x="8126" y="1709"/>
                    </a:cubicBezTo>
                    <a:cubicBezTo>
                      <a:pt x="8293" y="1709"/>
                      <a:pt x="8422" y="1627"/>
                      <a:pt x="8400" y="1359"/>
                    </a:cubicBezTo>
                    <a:cubicBezTo>
                      <a:pt x="8354" y="1040"/>
                      <a:pt x="7601" y="561"/>
                      <a:pt x="7350" y="424"/>
                    </a:cubicBezTo>
                    <a:cubicBezTo>
                      <a:pt x="6985" y="195"/>
                      <a:pt x="6574" y="58"/>
                      <a:pt x="6140" y="13"/>
                    </a:cubicBezTo>
                    <a:cubicBezTo>
                      <a:pt x="6058" y="4"/>
                      <a:pt x="5976" y="0"/>
                      <a:pt x="58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6"/>
              <p:cNvSpPr/>
              <p:nvPr/>
            </p:nvSpPr>
            <p:spPr>
              <a:xfrm>
                <a:off x="-397330" y="-300920"/>
                <a:ext cx="1640495" cy="1791316"/>
              </a:xfrm>
              <a:custGeom>
                <a:avLst/>
                <a:gdLst/>
                <a:ahLst/>
                <a:cxnLst/>
                <a:rect l="l" t="t" r="r" b="b"/>
                <a:pathLst>
                  <a:path w="9115" h="9953" extrusionOk="0">
                    <a:moveTo>
                      <a:pt x="6739" y="0"/>
                    </a:moveTo>
                    <a:cubicBezTo>
                      <a:pt x="6448" y="0"/>
                      <a:pt x="6161" y="61"/>
                      <a:pt x="5912" y="206"/>
                    </a:cubicBezTo>
                    <a:cubicBezTo>
                      <a:pt x="5478" y="457"/>
                      <a:pt x="5181" y="982"/>
                      <a:pt x="5318" y="1461"/>
                    </a:cubicBezTo>
                    <a:cubicBezTo>
                      <a:pt x="5432" y="1895"/>
                      <a:pt x="5820" y="2192"/>
                      <a:pt x="6117" y="2511"/>
                    </a:cubicBezTo>
                    <a:cubicBezTo>
                      <a:pt x="6460" y="2899"/>
                      <a:pt x="6711" y="3401"/>
                      <a:pt x="6711" y="3904"/>
                    </a:cubicBezTo>
                    <a:cubicBezTo>
                      <a:pt x="6711" y="4429"/>
                      <a:pt x="6368" y="4954"/>
                      <a:pt x="5866" y="5090"/>
                    </a:cubicBezTo>
                    <a:cubicBezTo>
                      <a:pt x="5768" y="5119"/>
                      <a:pt x="5666" y="5132"/>
                      <a:pt x="5564" y="5132"/>
                    </a:cubicBezTo>
                    <a:cubicBezTo>
                      <a:pt x="5261" y="5132"/>
                      <a:pt x="4946" y="5021"/>
                      <a:pt x="4656" y="4885"/>
                    </a:cubicBezTo>
                    <a:cubicBezTo>
                      <a:pt x="4268" y="4725"/>
                      <a:pt x="3880" y="4520"/>
                      <a:pt x="3447" y="4520"/>
                    </a:cubicBezTo>
                    <a:cubicBezTo>
                      <a:pt x="3036" y="4520"/>
                      <a:pt x="2579" y="4794"/>
                      <a:pt x="2534" y="5227"/>
                    </a:cubicBezTo>
                    <a:cubicBezTo>
                      <a:pt x="2534" y="5501"/>
                      <a:pt x="2716" y="5775"/>
                      <a:pt x="2876" y="6003"/>
                    </a:cubicBezTo>
                    <a:cubicBezTo>
                      <a:pt x="3310" y="6643"/>
                      <a:pt x="3606" y="7533"/>
                      <a:pt x="3127" y="8149"/>
                    </a:cubicBezTo>
                    <a:cubicBezTo>
                      <a:pt x="2899" y="8469"/>
                      <a:pt x="2488" y="8628"/>
                      <a:pt x="2077" y="8674"/>
                    </a:cubicBezTo>
                    <a:cubicBezTo>
                      <a:pt x="2043" y="8676"/>
                      <a:pt x="2009" y="8677"/>
                      <a:pt x="1975" y="8677"/>
                    </a:cubicBezTo>
                    <a:cubicBezTo>
                      <a:pt x="1618" y="8677"/>
                      <a:pt x="1244" y="8573"/>
                      <a:pt x="890" y="8469"/>
                    </a:cubicBezTo>
                    <a:cubicBezTo>
                      <a:pt x="777" y="8420"/>
                      <a:pt x="641" y="8372"/>
                      <a:pt x="507" y="8372"/>
                    </a:cubicBezTo>
                    <a:cubicBezTo>
                      <a:pt x="451" y="8372"/>
                      <a:pt x="396" y="8380"/>
                      <a:pt x="342" y="8400"/>
                    </a:cubicBezTo>
                    <a:cubicBezTo>
                      <a:pt x="68" y="8491"/>
                      <a:pt x="0" y="8925"/>
                      <a:pt x="160" y="9176"/>
                    </a:cubicBezTo>
                    <a:cubicBezTo>
                      <a:pt x="320" y="9450"/>
                      <a:pt x="616" y="9587"/>
                      <a:pt x="890" y="9678"/>
                    </a:cubicBezTo>
                    <a:cubicBezTo>
                      <a:pt x="1349" y="9844"/>
                      <a:pt x="1844" y="9953"/>
                      <a:pt x="2327" y="9953"/>
                    </a:cubicBezTo>
                    <a:cubicBezTo>
                      <a:pt x="2708" y="9953"/>
                      <a:pt x="3081" y="9885"/>
                      <a:pt x="3424" y="9724"/>
                    </a:cubicBezTo>
                    <a:cubicBezTo>
                      <a:pt x="4223" y="9359"/>
                      <a:pt x="4771" y="8446"/>
                      <a:pt x="4519" y="7601"/>
                    </a:cubicBezTo>
                    <a:cubicBezTo>
                      <a:pt x="4428" y="7327"/>
                      <a:pt x="4268" y="7053"/>
                      <a:pt x="4177" y="6780"/>
                    </a:cubicBezTo>
                    <a:cubicBezTo>
                      <a:pt x="4063" y="6483"/>
                      <a:pt x="4086" y="6140"/>
                      <a:pt x="4291" y="5935"/>
                    </a:cubicBezTo>
                    <a:cubicBezTo>
                      <a:pt x="4405" y="5832"/>
                      <a:pt x="4554" y="5792"/>
                      <a:pt x="4708" y="5792"/>
                    </a:cubicBezTo>
                    <a:cubicBezTo>
                      <a:pt x="4862" y="5792"/>
                      <a:pt x="5022" y="5832"/>
                      <a:pt x="5159" y="5889"/>
                    </a:cubicBezTo>
                    <a:cubicBezTo>
                      <a:pt x="5455" y="6003"/>
                      <a:pt x="5706" y="6163"/>
                      <a:pt x="6003" y="6232"/>
                    </a:cubicBezTo>
                    <a:cubicBezTo>
                      <a:pt x="6065" y="6243"/>
                      <a:pt x="6126" y="6248"/>
                      <a:pt x="6187" y="6248"/>
                    </a:cubicBezTo>
                    <a:cubicBezTo>
                      <a:pt x="6761" y="6248"/>
                      <a:pt x="7301" y="5784"/>
                      <a:pt x="7487" y="5227"/>
                    </a:cubicBezTo>
                    <a:cubicBezTo>
                      <a:pt x="7669" y="4611"/>
                      <a:pt x="7532" y="3926"/>
                      <a:pt x="7258" y="3333"/>
                    </a:cubicBezTo>
                    <a:cubicBezTo>
                      <a:pt x="7076" y="2922"/>
                      <a:pt x="6825" y="2488"/>
                      <a:pt x="6802" y="2032"/>
                    </a:cubicBezTo>
                    <a:cubicBezTo>
                      <a:pt x="6802" y="1594"/>
                      <a:pt x="7117" y="1093"/>
                      <a:pt x="7545" y="1093"/>
                    </a:cubicBezTo>
                    <a:cubicBezTo>
                      <a:pt x="7564" y="1093"/>
                      <a:pt x="7582" y="1094"/>
                      <a:pt x="7601" y="1096"/>
                    </a:cubicBezTo>
                    <a:cubicBezTo>
                      <a:pt x="7829" y="1096"/>
                      <a:pt x="8012" y="1233"/>
                      <a:pt x="8217" y="1324"/>
                    </a:cubicBezTo>
                    <a:cubicBezTo>
                      <a:pt x="8312" y="1372"/>
                      <a:pt x="8415" y="1394"/>
                      <a:pt x="8514" y="1394"/>
                    </a:cubicBezTo>
                    <a:cubicBezTo>
                      <a:pt x="8842" y="1394"/>
                      <a:pt x="9114" y="1150"/>
                      <a:pt x="8833" y="799"/>
                    </a:cubicBezTo>
                    <a:cubicBezTo>
                      <a:pt x="8560" y="457"/>
                      <a:pt x="7761" y="206"/>
                      <a:pt x="7373" y="92"/>
                    </a:cubicBezTo>
                    <a:cubicBezTo>
                      <a:pt x="7169" y="34"/>
                      <a:pt x="6953" y="0"/>
                      <a:pt x="67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" name="Google Shape;127;p6"/>
          <p:cNvGrpSpPr/>
          <p:nvPr/>
        </p:nvGrpSpPr>
        <p:grpSpPr>
          <a:xfrm>
            <a:off x="-2837461" y="-2724650"/>
            <a:ext cx="15344412" cy="7239898"/>
            <a:chOff x="-2837461" y="-2724650"/>
            <a:chExt cx="15344412" cy="7239898"/>
          </a:xfrm>
        </p:grpSpPr>
        <p:pic>
          <p:nvPicPr>
            <p:cNvPr id="128" name="Google Shape;128;p6"/>
            <p:cNvPicPr preferRelativeResize="0"/>
            <p:nvPr/>
          </p:nvPicPr>
          <p:blipFill rotWithShape="1">
            <a:blip r:embed="rId2">
              <a:alphaModFix amt="30000"/>
            </a:blip>
            <a:srcRect l="7675" r="9529" b="8483"/>
            <a:stretch/>
          </p:blipFill>
          <p:spPr>
            <a:xfrm rot="-2229598">
              <a:off x="6313958" y="-1694672"/>
              <a:ext cx="5151537" cy="517994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" name="Google Shape;129;p6"/>
            <p:cNvPicPr preferRelativeResize="0"/>
            <p:nvPr/>
          </p:nvPicPr>
          <p:blipFill rotWithShape="1">
            <a:blip r:embed="rId3">
              <a:alphaModFix amt="29000"/>
            </a:blip>
            <a:srcRect l="20132" t="6471" r="19608" b="13732"/>
            <a:stretch/>
          </p:blipFill>
          <p:spPr>
            <a:xfrm rot="1732593" flipH="1">
              <a:off x="-1993781" y="-1580182"/>
              <a:ext cx="3689260" cy="444391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0" name="Google Shape;13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7"/>
          <p:cNvGrpSpPr/>
          <p:nvPr/>
        </p:nvGrpSpPr>
        <p:grpSpPr>
          <a:xfrm>
            <a:off x="-1309399" y="-824386"/>
            <a:ext cx="12872267" cy="7788526"/>
            <a:chOff x="-1309399" y="-824386"/>
            <a:chExt cx="12872267" cy="7788526"/>
          </a:xfrm>
        </p:grpSpPr>
        <p:sp>
          <p:nvSpPr>
            <p:cNvPr id="133" name="Google Shape;133;p7"/>
            <p:cNvSpPr/>
            <p:nvPr/>
          </p:nvSpPr>
          <p:spPr>
            <a:xfrm rot="3147421">
              <a:off x="7648962" y="2630077"/>
              <a:ext cx="2918823" cy="3948037"/>
            </a:xfrm>
            <a:custGeom>
              <a:avLst/>
              <a:gdLst/>
              <a:ahLst/>
              <a:cxnLst/>
              <a:rect l="l" t="t" r="r" b="b"/>
              <a:pathLst>
                <a:path w="15042" h="20346" extrusionOk="0">
                  <a:moveTo>
                    <a:pt x="8336" y="0"/>
                  </a:moveTo>
                  <a:cubicBezTo>
                    <a:pt x="7913" y="0"/>
                    <a:pt x="7489" y="51"/>
                    <a:pt x="7076" y="154"/>
                  </a:cubicBezTo>
                  <a:cubicBezTo>
                    <a:pt x="5798" y="496"/>
                    <a:pt x="4793" y="1295"/>
                    <a:pt x="4017" y="2345"/>
                  </a:cubicBezTo>
                  <a:cubicBezTo>
                    <a:pt x="3173" y="3486"/>
                    <a:pt x="1940" y="4308"/>
                    <a:pt x="1118" y="5518"/>
                  </a:cubicBezTo>
                  <a:cubicBezTo>
                    <a:pt x="434" y="6522"/>
                    <a:pt x="0" y="7732"/>
                    <a:pt x="183" y="8942"/>
                  </a:cubicBezTo>
                  <a:cubicBezTo>
                    <a:pt x="365" y="10151"/>
                    <a:pt x="1255" y="11270"/>
                    <a:pt x="2465" y="11475"/>
                  </a:cubicBezTo>
                  <a:cubicBezTo>
                    <a:pt x="2922" y="11567"/>
                    <a:pt x="3401" y="11521"/>
                    <a:pt x="3858" y="11635"/>
                  </a:cubicBezTo>
                  <a:cubicBezTo>
                    <a:pt x="4337" y="11749"/>
                    <a:pt x="4793" y="12114"/>
                    <a:pt x="4771" y="12594"/>
                  </a:cubicBezTo>
                  <a:cubicBezTo>
                    <a:pt x="4748" y="12936"/>
                    <a:pt x="4474" y="13210"/>
                    <a:pt x="4268" y="13484"/>
                  </a:cubicBezTo>
                  <a:cubicBezTo>
                    <a:pt x="3150" y="15013"/>
                    <a:pt x="3538" y="17318"/>
                    <a:pt x="4862" y="18665"/>
                  </a:cubicBezTo>
                  <a:cubicBezTo>
                    <a:pt x="6007" y="19830"/>
                    <a:pt x="7681" y="20346"/>
                    <a:pt x="9324" y="20346"/>
                  </a:cubicBezTo>
                  <a:cubicBezTo>
                    <a:pt x="9580" y="20346"/>
                    <a:pt x="9836" y="20333"/>
                    <a:pt x="10089" y="20309"/>
                  </a:cubicBezTo>
                  <a:cubicBezTo>
                    <a:pt x="11207" y="20194"/>
                    <a:pt x="12326" y="19875"/>
                    <a:pt x="13239" y="19213"/>
                  </a:cubicBezTo>
                  <a:cubicBezTo>
                    <a:pt x="14129" y="18551"/>
                    <a:pt x="14814" y="17547"/>
                    <a:pt x="14928" y="16428"/>
                  </a:cubicBezTo>
                  <a:cubicBezTo>
                    <a:pt x="15042" y="15196"/>
                    <a:pt x="14494" y="14032"/>
                    <a:pt x="13787" y="13027"/>
                  </a:cubicBezTo>
                  <a:cubicBezTo>
                    <a:pt x="13079" y="12023"/>
                    <a:pt x="12234" y="11133"/>
                    <a:pt x="11618" y="10083"/>
                  </a:cubicBezTo>
                  <a:cubicBezTo>
                    <a:pt x="11002" y="9010"/>
                    <a:pt x="10614" y="7732"/>
                    <a:pt x="11002" y="6568"/>
                  </a:cubicBezTo>
                  <a:cubicBezTo>
                    <a:pt x="11436" y="5290"/>
                    <a:pt x="12759" y="4262"/>
                    <a:pt x="12668" y="2916"/>
                  </a:cubicBezTo>
                  <a:cubicBezTo>
                    <a:pt x="12600" y="2094"/>
                    <a:pt x="12029" y="1409"/>
                    <a:pt x="11344" y="930"/>
                  </a:cubicBezTo>
                  <a:cubicBezTo>
                    <a:pt x="10477" y="324"/>
                    <a:pt x="9409" y="0"/>
                    <a:pt x="8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 rot="3003602">
              <a:off x="7898052" y="2528508"/>
              <a:ext cx="2085614" cy="2006055"/>
            </a:xfrm>
            <a:custGeom>
              <a:avLst/>
              <a:gdLst/>
              <a:ahLst/>
              <a:cxnLst/>
              <a:rect l="l" t="t" r="r" b="b"/>
              <a:pathLst>
                <a:path w="10250" h="9859" extrusionOk="0">
                  <a:moveTo>
                    <a:pt x="3289" y="938"/>
                  </a:moveTo>
                  <a:cubicBezTo>
                    <a:pt x="3472" y="938"/>
                    <a:pt x="3655" y="961"/>
                    <a:pt x="3835" y="1009"/>
                  </a:cubicBezTo>
                  <a:cubicBezTo>
                    <a:pt x="4178" y="1078"/>
                    <a:pt x="4497" y="1260"/>
                    <a:pt x="4702" y="1511"/>
                  </a:cubicBezTo>
                  <a:cubicBezTo>
                    <a:pt x="5045" y="1945"/>
                    <a:pt x="5068" y="2539"/>
                    <a:pt x="5227" y="3063"/>
                  </a:cubicBezTo>
                  <a:cubicBezTo>
                    <a:pt x="5615" y="4228"/>
                    <a:pt x="6734" y="4935"/>
                    <a:pt x="7556" y="5848"/>
                  </a:cubicBezTo>
                  <a:cubicBezTo>
                    <a:pt x="7875" y="6191"/>
                    <a:pt x="8172" y="6601"/>
                    <a:pt x="8218" y="7058"/>
                  </a:cubicBezTo>
                  <a:cubicBezTo>
                    <a:pt x="8263" y="7537"/>
                    <a:pt x="7967" y="8062"/>
                    <a:pt x="7510" y="8154"/>
                  </a:cubicBezTo>
                  <a:cubicBezTo>
                    <a:pt x="7470" y="8160"/>
                    <a:pt x="7431" y="8163"/>
                    <a:pt x="7391" y="8163"/>
                  </a:cubicBezTo>
                  <a:cubicBezTo>
                    <a:pt x="7003" y="8163"/>
                    <a:pt x="6647" y="7867"/>
                    <a:pt x="6460" y="7514"/>
                  </a:cubicBezTo>
                  <a:cubicBezTo>
                    <a:pt x="6255" y="7126"/>
                    <a:pt x="6209" y="6693"/>
                    <a:pt x="6072" y="6259"/>
                  </a:cubicBezTo>
                  <a:cubicBezTo>
                    <a:pt x="5821" y="5323"/>
                    <a:pt x="5227" y="4479"/>
                    <a:pt x="4451" y="3908"/>
                  </a:cubicBezTo>
                  <a:cubicBezTo>
                    <a:pt x="3703" y="3358"/>
                    <a:pt x="2764" y="3062"/>
                    <a:pt x="1818" y="3062"/>
                  </a:cubicBezTo>
                  <a:cubicBezTo>
                    <a:pt x="1783" y="3062"/>
                    <a:pt x="1748" y="3063"/>
                    <a:pt x="1712" y="3063"/>
                  </a:cubicBezTo>
                  <a:cubicBezTo>
                    <a:pt x="1650" y="3070"/>
                    <a:pt x="1584" y="3074"/>
                    <a:pt x="1518" y="3074"/>
                  </a:cubicBezTo>
                  <a:cubicBezTo>
                    <a:pt x="1342" y="3074"/>
                    <a:pt x="1166" y="3042"/>
                    <a:pt x="1050" y="2927"/>
                  </a:cubicBezTo>
                  <a:cubicBezTo>
                    <a:pt x="525" y="2424"/>
                    <a:pt x="1484" y="1671"/>
                    <a:pt x="1849" y="1420"/>
                  </a:cubicBezTo>
                  <a:cubicBezTo>
                    <a:pt x="2270" y="1117"/>
                    <a:pt x="2777" y="938"/>
                    <a:pt x="3289" y="938"/>
                  </a:cubicBezTo>
                  <a:close/>
                  <a:moveTo>
                    <a:pt x="3468" y="1"/>
                  </a:moveTo>
                  <a:cubicBezTo>
                    <a:pt x="3324" y="1"/>
                    <a:pt x="3179" y="10"/>
                    <a:pt x="3036" y="28"/>
                  </a:cubicBezTo>
                  <a:cubicBezTo>
                    <a:pt x="2146" y="119"/>
                    <a:pt x="1096" y="530"/>
                    <a:pt x="457" y="1169"/>
                  </a:cubicBezTo>
                  <a:cubicBezTo>
                    <a:pt x="0" y="1648"/>
                    <a:pt x="23" y="2653"/>
                    <a:pt x="160" y="3269"/>
                  </a:cubicBezTo>
                  <a:cubicBezTo>
                    <a:pt x="297" y="3794"/>
                    <a:pt x="640" y="4273"/>
                    <a:pt x="1142" y="4456"/>
                  </a:cubicBezTo>
                  <a:cubicBezTo>
                    <a:pt x="1335" y="4531"/>
                    <a:pt x="1536" y="4559"/>
                    <a:pt x="1741" y="4559"/>
                  </a:cubicBezTo>
                  <a:cubicBezTo>
                    <a:pt x="2300" y="4559"/>
                    <a:pt x="2889" y="4352"/>
                    <a:pt x="3451" y="4352"/>
                  </a:cubicBezTo>
                  <a:cubicBezTo>
                    <a:pt x="3676" y="4352"/>
                    <a:pt x="3897" y="4385"/>
                    <a:pt x="4109" y="4479"/>
                  </a:cubicBezTo>
                  <a:cubicBezTo>
                    <a:pt x="4588" y="4707"/>
                    <a:pt x="4908" y="5209"/>
                    <a:pt x="5045" y="5757"/>
                  </a:cubicBezTo>
                  <a:cubicBezTo>
                    <a:pt x="5182" y="6282"/>
                    <a:pt x="5159" y="6830"/>
                    <a:pt x="5205" y="7377"/>
                  </a:cubicBezTo>
                  <a:cubicBezTo>
                    <a:pt x="5250" y="7925"/>
                    <a:pt x="5364" y="8473"/>
                    <a:pt x="5707" y="8907"/>
                  </a:cubicBezTo>
                  <a:cubicBezTo>
                    <a:pt x="6095" y="9386"/>
                    <a:pt x="6688" y="9614"/>
                    <a:pt x="7282" y="9751"/>
                  </a:cubicBezTo>
                  <a:cubicBezTo>
                    <a:pt x="7566" y="9816"/>
                    <a:pt x="7865" y="9859"/>
                    <a:pt x="8166" y="9859"/>
                  </a:cubicBezTo>
                  <a:cubicBezTo>
                    <a:pt x="8397" y="9859"/>
                    <a:pt x="8629" y="9834"/>
                    <a:pt x="8857" y="9774"/>
                  </a:cubicBezTo>
                  <a:cubicBezTo>
                    <a:pt x="9359" y="9637"/>
                    <a:pt x="9838" y="9295"/>
                    <a:pt x="10021" y="8793"/>
                  </a:cubicBezTo>
                  <a:cubicBezTo>
                    <a:pt x="10249" y="8176"/>
                    <a:pt x="9998" y="7469"/>
                    <a:pt x="9610" y="6921"/>
                  </a:cubicBezTo>
                  <a:cubicBezTo>
                    <a:pt x="8880" y="5917"/>
                    <a:pt x="7670" y="5300"/>
                    <a:pt x="7053" y="4205"/>
                  </a:cubicBezTo>
                  <a:cubicBezTo>
                    <a:pt x="6551" y="3269"/>
                    <a:pt x="6551" y="2082"/>
                    <a:pt x="5935" y="1192"/>
                  </a:cubicBezTo>
                  <a:cubicBezTo>
                    <a:pt x="5399" y="398"/>
                    <a:pt x="4432" y="1"/>
                    <a:pt x="3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 rot="8429372">
              <a:off x="-222608" y="-622527"/>
              <a:ext cx="1369393" cy="2046094"/>
            </a:xfrm>
            <a:custGeom>
              <a:avLst/>
              <a:gdLst/>
              <a:ahLst/>
              <a:cxnLst/>
              <a:rect l="l" t="t" r="r" b="b"/>
              <a:pathLst>
                <a:path w="11733" h="17531" extrusionOk="0">
                  <a:moveTo>
                    <a:pt x="4018" y="1"/>
                  </a:moveTo>
                  <a:cubicBezTo>
                    <a:pt x="3173" y="1142"/>
                    <a:pt x="2739" y="2557"/>
                    <a:pt x="2762" y="3973"/>
                  </a:cubicBezTo>
                  <a:cubicBezTo>
                    <a:pt x="2785" y="5388"/>
                    <a:pt x="3310" y="6803"/>
                    <a:pt x="4200" y="7898"/>
                  </a:cubicBezTo>
                  <a:cubicBezTo>
                    <a:pt x="4931" y="8812"/>
                    <a:pt x="5981" y="9633"/>
                    <a:pt x="6072" y="10820"/>
                  </a:cubicBezTo>
                  <a:cubicBezTo>
                    <a:pt x="6140" y="11368"/>
                    <a:pt x="5958" y="11893"/>
                    <a:pt x="5707" y="12372"/>
                  </a:cubicBezTo>
                  <a:cubicBezTo>
                    <a:pt x="5576" y="12653"/>
                    <a:pt x="5429" y="12857"/>
                    <a:pt x="5469" y="13123"/>
                  </a:cubicBezTo>
                  <a:lnTo>
                    <a:pt x="5469" y="13123"/>
                  </a:lnTo>
                  <a:cubicBezTo>
                    <a:pt x="5244" y="12469"/>
                    <a:pt x="4724" y="11896"/>
                    <a:pt x="4223" y="11436"/>
                  </a:cubicBezTo>
                  <a:cubicBezTo>
                    <a:pt x="3630" y="10866"/>
                    <a:pt x="2968" y="10364"/>
                    <a:pt x="2420" y="9747"/>
                  </a:cubicBezTo>
                  <a:cubicBezTo>
                    <a:pt x="1461" y="8606"/>
                    <a:pt x="1005" y="7031"/>
                    <a:pt x="1210" y="5547"/>
                  </a:cubicBezTo>
                  <a:lnTo>
                    <a:pt x="1210" y="5547"/>
                  </a:lnTo>
                  <a:cubicBezTo>
                    <a:pt x="617" y="5867"/>
                    <a:pt x="251" y="6552"/>
                    <a:pt x="114" y="7214"/>
                  </a:cubicBezTo>
                  <a:cubicBezTo>
                    <a:pt x="0" y="7898"/>
                    <a:pt x="69" y="8606"/>
                    <a:pt x="160" y="9291"/>
                  </a:cubicBezTo>
                  <a:cubicBezTo>
                    <a:pt x="320" y="10615"/>
                    <a:pt x="525" y="11984"/>
                    <a:pt x="1324" y="13057"/>
                  </a:cubicBezTo>
                  <a:cubicBezTo>
                    <a:pt x="1963" y="13924"/>
                    <a:pt x="2945" y="14495"/>
                    <a:pt x="3835" y="15111"/>
                  </a:cubicBezTo>
                  <a:cubicBezTo>
                    <a:pt x="4725" y="15728"/>
                    <a:pt x="5615" y="16481"/>
                    <a:pt x="5935" y="17531"/>
                  </a:cubicBezTo>
                  <a:cubicBezTo>
                    <a:pt x="6026" y="15956"/>
                    <a:pt x="7099" y="14586"/>
                    <a:pt x="8400" y="13742"/>
                  </a:cubicBezTo>
                  <a:cubicBezTo>
                    <a:pt x="9290" y="13194"/>
                    <a:pt x="10317" y="12806"/>
                    <a:pt x="10957" y="11984"/>
                  </a:cubicBezTo>
                  <a:cubicBezTo>
                    <a:pt x="11573" y="11185"/>
                    <a:pt x="11733" y="10090"/>
                    <a:pt x="11641" y="9085"/>
                  </a:cubicBezTo>
                  <a:cubicBezTo>
                    <a:pt x="11550" y="8081"/>
                    <a:pt x="11253" y="7100"/>
                    <a:pt x="11048" y="6095"/>
                  </a:cubicBezTo>
                  <a:cubicBezTo>
                    <a:pt x="10842" y="5114"/>
                    <a:pt x="10774" y="4041"/>
                    <a:pt x="11093" y="3082"/>
                  </a:cubicBezTo>
                  <a:lnTo>
                    <a:pt x="11093" y="3082"/>
                  </a:lnTo>
                  <a:cubicBezTo>
                    <a:pt x="9884" y="3653"/>
                    <a:pt x="9336" y="5137"/>
                    <a:pt x="9245" y="6483"/>
                  </a:cubicBezTo>
                  <a:cubicBezTo>
                    <a:pt x="9130" y="7830"/>
                    <a:pt x="9336" y="9222"/>
                    <a:pt x="8994" y="10523"/>
                  </a:cubicBezTo>
                  <a:cubicBezTo>
                    <a:pt x="8697" y="11665"/>
                    <a:pt x="8012" y="12669"/>
                    <a:pt x="7076" y="13377"/>
                  </a:cubicBezTo>
                  <a:cubicBezTo>
                    <a:pt x="8240" y="12235"/>
                    <a:pt x="8560" y="10409"/>
                    <a:pt x="8081" y="8857"/>
                  </a:cubicBezTo>
                  <a:cubicBezTo>
                    <a:pt x="7601" y="7259"/>
                    <a:pt x="6414" y="6004"/>
                    <a:pt x="5433" y="4657"/>
                  </a:cubicBezTo>
                  <a:cubicBezTo>
                    <a:pt x="4451" y="3288"/>
                    <a:pt x="3630" y="1622"/>
                    <a:pt x="40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 rot="-1977184">
              <a:off x="-1239253" y="5"/>
              <a:ext cx="3402712" cy="1264328"/>
            </a:xfrm>
            <a:custGeom>
              <a:avLst/>
              <a:gdLst/>
              <a:ahLst/>
              <a:cxnLst/>
              <a:rect l="l" t="t" r="r" b="b"/>
              <a:pathLst>
                <a:path w="14046" h="5219" extrusionOk="0">
                  <a:moveTo>
                    <a:pt x="3651" y="1213"/>
                  </a:moveTo>
                  <a:cubicBezTo>
                    <a:pt x="3726" y="1443"/>
                    <a:pt x="3723" y="1698"/>
                    <a:pt x="3653" y="1925"/>
                  </a:cubicBezTo>
                  <a:cubicBezTo>
                    <a:pt x="3630" y="1993"/>
                    <a:pt x="3585" y="2061"/>
                    <a:pt x="3540" y="2128"/>
                  </a:cubicBezTo>
                  <a:lnTo>
                    <a:pt x="3540" y="2128"/>
                  </a:lnTo>
                  <a:cubicBezTo>
                    <a:pt x="3529" y="2114"/>
                    <a:pt x="3516" y="2095"/>
                    <a:pt x="3516" y="2085"/>
                  </a:cubicBezTo>
                  <a:cubicBezTo>
                    <a:pt x="3447" y="1948"/>
                    <a:pt x="3447" y="1765"/>
                    <a:pt x="3493" y="1629"/>
                  </a:cubicBezTo>
                  <a:cubicBezTo>
                    <a:pt x="3514" y="1483"/>
                    <a:pt x="3572" y="1343"/>
                    <a:pt x="3651" y="1213"/>
                  </a:cubicBezTo>
                  <a:close/>
                  <a:moveTo>
                    <a:pt x="7721" y="1009"/>
                  </a:moveTo>
                  <a:cubicBezTo>
                    <a:pt x="7745" y="1047"/>
                    <a:pt x="7766" y="1086"/>
                    <a:pt x="7784" y="1126"/>
                  </a:cubicBezTo>
                  <a:cubicBezTo>
                    <a:pt x="7921" y="1377"/>
                    <a:pt x="7944" y="1674"/>
                    <a:pt x="7807" y="1925"/>
                  </a:cubicBezTo>
                  <a:cubicBezTo>
                    <a:pt x="7784" y="1994"/>
                    <a:pt x="7739" y="2039"/>
                    <a:pt x="7693" y="2062"/>
                  </a:cubicBezTo>
                  <a:cubicBezTo>
                    <a:pt x="7647" y="2085"/>
                    <a:pt x="7647" y="2108"/>
                    <a:pt x="7624" y="2108"/>
                  </a:cubicBezTo>
                  <a:cubicBezTo>
                    <a:pt x="7590" y="2119"/>
                    <a:pt x="7596" y="2119"/>
                    <a:pt x="7604" y="2119"/>
                  </a:cubicBezTo>
                  <a:cubicBezTo>
                    <a:pt x="7613" y="2119"/>
                    <a:pt x="7624" y="2119"/>
                    <a:pt x="7602" y="2131"/>
                  </a:cubicBezTo>
                  <a:lnTo>
                    <a:pt x="7510" y="2131"/>
                  </a:lnTo>
                  <a:cubicBezTo>
                    <a:pt x="7510" y="2108"/>
                    <a:pt x="7465" y="2108"/>
                    <a:pt x="7465" y="2085"/>
                  </a:cubicBezTo>
                  <a:cubicBezTo>
                    <a:pt x="7419" y="2039"/>
                    <a:pt x="7396" y="1948"/>
                    <a:pt x="7396" y="1880"/>
                  </a:cubicBezTo>
                  <a:cubicBezTo>
                    <a:pt x="7396" y="1697"/>
                    <a:pt x="7465" y="1537"/>
                    <a:pt x="7533" y="1377"/>
                  </a:cubicBezTo>
                  <a:cubicBezTo>
                    <a:pt x="7586" y="1255"/>
                    <a:pt x="7652" y="1132"/>
                    <a:pt x="7721" y="1009"/>
                  </a:cubicBezTo>
                  <a:close/>
                  <a:moveTo>
                    <a:pt x="11823" y="1246"/>
                  </a:moveTo>
                  <a:cubicBezTo>
                    <a:pt x="11882" y="1427"/>
                    <a:pt x="11916" y="1619"/>
                    <a:pt x="11938" y="1811"/>
                  </a:cubicBezTo>
                  <a:cubicBezTo>
                    <a:pt x="11938" y="1902"/>
                    <a:pt x="11938" y="1971"/>
                    <a:pt x="11938" y="2062"/>
                  </a:cubicBezTo>
                  <a:cubicBezTo>
                    <a:pt x="11920" y="2081"/>
                    <a:pt x="11916" y="2100"/>
                    <a:pt x="11916" y="2131"/>
                  </a:cubicBezTo>
                  <a:lnTo>
                    <a:pt x="11916" y="2131"/>
                  </a:lnTo>
                  <a:cubicBezTo>
                    <a:pt x="11916" y="2131"/>
                    <a:pt x="11916" y="2131"/>
                    <a:pt x="11916" y="2131"/>
                  </a:cubicBezTo>
                  <a:cubicBezTo>
                    <a:pt x="11893" y="2131"/>
                    <a:pt x="11870" y="2108"/>
                    <a:pt x="11847" y="2085"/>
                  </a:cubicBezTo>
                  <a:cubicBezTo>
                    <a:pt x="11801" y="2017"/>
                    <a:pt x="11779" y="1925"/>
                    <a:pt x="11779" y="1857"/>
                  </a:cubicBezTo>
                  <a:cubicBezTo>
                    <a:pt x="11732" y="1657"/>
                    <a:pt x="11759" y="1446"/>
                    <a:pt x="11823" y="1246"/>
                  </a:cubicBezTo>
                  <a:close/>
                  <a:moveTo>
                    <a:pt x="3539" y="2131"/>
                  </a:moveTo>
                  <a:cubicBezTo>
                    <a:pt x="3523" y="2138"/>
                    <a:pt x="3516" y="2141"/>
                    <a:pt x="3513" y="2141"/>
                  </a:cubicBezTo>
                  <a:cubicBezTo>
                    <a:pt x="3508" y="2141"/>
                    <a:pt x="3523" y="2131"/>
                    <a:pt x="3539" y="2131"/>
                  </a:cubicBezTo>
                  <a:close/>
                  <a:moveTo>
                    <a:pt x="11912" y="2157"/>
                  </a:moveTo>
                  <a:cubicBezTo>
                    <a:pt x="11906" y="2162"/>
                    <a:pt x="11903" y="2164"/>
                    <a:pt x="11901" y="2164"/>
                  </a:cubicBezTo>
                  <a:cubicBezTo>
                    <a:pt x="11899" y="2164"/>
                    <a:pt x="11902" y="2160"/>
                    <a:pt x="11912" y="2157"/>
                  </a:cubicBezTo>
                  <a:close/>
                  <a:moveTo>
                    <a:pt x="5620" y="1244"/>
                  </a:moveTo>
                  <a:lnTo>
                    <a:pt x="5620" y="1244"/>
                  </a:lnTo>
                  <a:cubicBezTo>
                    <a:pt x="5717" y="1504"/>
                    <a:pt x="5764" y="1789"/>
                    <a:pt x="5798" y="2062"/>
                  </a:cubicBezTo>
                  <a:cubicBezTo>
                    <a:pt x="5890" y="2837"/>
                    <a:pt x="5799" y="3702"/>
                    <a:pt x="5458" y="4409"/>
                  </a:cubicBezTo>
                  <a:lnTo>
                    <a:pt x="5458" y="4409"/>
                  </a:lnTo>
                  <a:cubicBezTo>
                    <a:pt x="5444" y="4395"/>
                    <a:pt x="5433" y="4379"/>
                    <a:pt x="5433" y="4368"/>
                  </a:cubicBezTo>
                  <a:cubicBezTo>
                    <a:pt x="5365" y="4322"/>
                    <a:pt x="5319" y="4231"/>
                    <a:pt x="5296" y="4139"/>
                  </a:cubicBezTo>
                  <a:cubicBezTo>
                    <a:pt x="5205" y="3957"/>
                    <a:pt x="5159" y="3751"/>
                    <a:pt x="5136" y="3569"/>
                  </a:cubicBezTo>
                  <a:cubicBezTo>
                    <a:pt x="5114" y="3181"/>
                    <a:pt x="5136" y="2793"/>
                    <a:pt x="5182" y="2405"/>
                  </a:cubicBezTo>
                  <a:cubicBezTo>
                    <a:pt x="5248" y="1994"/>
                    <a:pt x="5384" y="1583"/>
                    <a:pt x="5620" y="1244"/>
                  </a:cubicBezTo>
                  <a:close/>
                  <a:moveTo>
                    <a:pt x="1561" y="1743"/>
                  </a:moveTo>
                  <a:cubicBezTo>
                    <a:pt x="1583" y="1819"/>
                    <a:pt x="1603" y="1896"/>
                    <a:pt x="1621" y="1971"/>
                  </a:cubicBezTo>
                  <a:cubicBezTo>
                    <a:pt x="1804" y="2656"/>
                    <a:pt x="1941" y="3363"/>
                    <a:pt x="1804" y="4048"/>
                  </a:cubicBezTo>
                  <a:cubicBezTo>
                    <a:pt x="1757" y="4297"/>
                    <a:pt x="1668" y="4536"/>
                    <a:pt x="1544" y="4742"/>
                  </a:cubicBezTo>
                  <a:lnTo>
                    <a:pt x="1544" y="4742"/>
                  </a:lnTo>
                  <a:cubicBezTo>
                    <a:pt x="1313" y="4084"/>
                    <a:pt x="1358" y="3322"/>
                    <a:pt x="1439" y="2633"/>
                  </a:cubicBezTo>
                  <a:cubicBezTo>
                    <a:pt x="1477" y="2343"/>
                    <a:pt x="1500" y="2038"/>
                    <a:pt x="1561" y="1743"/>
                  </a:cubicBezTo>
                  <a:close/>
                  <a:moveTo>
                    <a:pt x="10013" y="1253"/>
                  </a:moveTo>
                  <a:cubicBezTo>
                    <a:pt x="10024" y="1279"/>
                    <a:pt x="10034" y="1306"/>
                    <a:pt x="10044" y="1332"/>
                  </a:cubicBezTo>
                  <a:cubicBezTo>
                    <a:pt x="10318" y="2131"/>
                    <a:pt x="10363" y="2975"/>
                    <a:pt x="10227" y="3797"/>
                  </a:cubicBezTo>
                  <a:cubicBezTo>
                    <a:pt x="10204" y="4002"/>
                    <a:pt x="10158" y="4185"/>
                    <a:pt x="10090" y="4390"/>
                  </a:cubicBezTo>
                  <a:cubicBezTo>
                    <a:pt x="10044" y="4550"/>
                    <a:pt x="9975" y="4733"/>
                    <a:pt x="9861" y="4847"/>
                  </a:cubicBezTo>
                  <a:cubicBezTo>
                    <a:pt x="9838" y="4893"/>
                    <a:pt x="9816" y="4915"/>
                    <a:pt x="9793" y="4938"/>
                  </a:cubicBezTo>
                  <a:lnTo>
                    <a:pt x="9747" y="4938"/>
                  </a:lnTo>
                  <a:cubicBezTo>
                    <a:pt x="9724" y="4915"/>
                    <a:pt x="9702" y="4915"/>
                    <a:pt x="9679" y="4870"/>
                  </a:cubicBezTo>
                  <a:cubicBezTo>
                    <a:pt x="9565" y="4733"/>
                    <a:pt x="9542" y="4527"/>
                    <a:pt x="9496" y="4368"/>
                  </a:cubicBezTo>
                  <a:cubicBezTo>
                    <a:pt x="9314" y="3683"/>
                    <a:pt x="9336" y="2952"/>
                    <a:pt x="9542" y="2268"/>
                  </a:cubicBezTo>
                  <a:cubicBezTo>
                    <a:pt x="9656" y="1925"/>
                    <a:pt x="9793" y="1606"/>
                    <a:pt x="9975" y="1309"/>
                  </a:cubicBezTo>
                  <a:cubicBezTo>
                    <a:pt x="9988" y="1290"/>
                    <a:pt x="10000" y="1272"/>
                    <a:pt x="10013" y="1253"/>
                  </a:cubicBezTo>
                  <a:close/>
                  <a:moveTo>
                    <a:pt x="8928" y="1"/>
                  </a:moveTo>
                  <a:cubicBezTo>
                    <a:pt x="8767" y="1"/>
                    <a:pt x="8605" y="26"/>
                    <a:pt x="8446" y="76"/>
                  </a:cubicBezTo>
                  <a:cubicBezTo>
                    <a:pt x="8178" y="166"/>
                    <a:pt x="7928" y="314"/>
                    <a:pt x="7724" y="508"/>
                  </a:cubicBezTo>
                  <a:lnTo>
                    <a:pt x="7724" y="508"/>
                  </a:lnTo>
                  <a:cubicBezTo>
                    <a:pt x="7657" y="456"/>
                    <a:pt x="7586" y="411"/>
                    <a:pt x="7510" y="373"/>
                  </a:cubicBezTo>
                  <a:cubicBezTo>
                    <a:pt x="7328" y="282"/>
                    <a:pt x="7128" y="242"/>
                    <a:pt x="6925" y="242"/>
                  </a:cubicBezTo>
                  <a:cubicBezTo>
                    <a:pt x="6723" y="242"/>
                    <a:pt x="6517" y="282"/>
                    <a:pt x="6323" y="350"/>
                  </a:cubicBezTo>
                  <a:cubicBezTo>
                    <a:pt x="6123" y="421"/>
                    <a:pt x="5928" y="529"/>
                    <a:pt x="5752" y="663"/>
                  </a:cubicBezTo>
                  <a:lnTo>
                    <a:pt x="5752" y="663"/>
                  </a:lnTo>
                  <a:cubicBezTo>
                    <a:pt x="5572" y="369"/>
                    <a:pt x="5316" y="117"/>
                    <a:pt x="4954" y="76"/>
                  </a:cubicBezTo>
                  <a:cubicBezTo>
                    <a:pt x="4930" y="74"/>
                    <a:pt x="4906" y="73"/>
                    <a:pt x="4882" y="73"/>
                  </a:cubicBezTo>
                  <a:cubicBezTo>
                    <a:pt x="4674" y="73"/>
                    <a:pt x="4453" y="157"/>
                    <a:pt x="4269" y="259"/>
                  </a:cubicBezTo>
                  <a:cubicBezTo>
                    <a:pt x="4087" y="373"/>
                    <a:pt x="3904" y="487"/>
                    <a:pt x="3744" y="647"/>
                  </a:cubicBezTo>
                  <a:cubicBezTo>
                    <a:pt x="3743" y="648"/>
                    <a:pt x="3742" y="649"/>
                    <a:pt x="3741" y="650"/>
                  </a:cubicBezTo>
                  <a:lnTo>
                    <a:pt x="3741" y="650"/>
                  </a:lnTo>
                  <a:cubicBezTo>
                    <a:pt x="3604" y="502"/>
                    <a:pt x="3432" y="387"/>
                    <a:pt x="3242" y="327"/>
                  </a:cubicBezTo>
                  <a:cubicBezTo>
                    <a:pt x="3084" y="262"/>
                    <a:pt x="2915" y="231"/>
                    <a:pt x="2745" y="231"/>
                  </a:cubicBezTo>
                  <a:cubicBezTo>
                    <a:pt x="2497" y="231"/>
                    <a:pt x="2249" y="297"/>
                    <a:pt x="2032" y="419"/>
                  </a:cubicBezTo>
                  <a:cubicBezTo>
                    <a:pt x="1838" y="535"/>
                    <a:pt x="1680" y="689"/>
                    <a:pt x="1555" y="866"/>
                  </a:cubicBezTo>
                  <a:lnTo>
                    <a:pt x="1555" y="866"/>
                  </a:lnTo>
                  <a:cubicBezTo>
                    <a:pt x="1501" y="796"/>
                    <a:pt x="1440" y="730"/>
                    <a:pt x="1370" y="670"/>
                  </a:cubicBezTo>
                  <a:cubicBezTo>
                    <a:pt x="1211" y="510"/>
                    <a:pt x="982" y="396"/>
                    <a:pt x="754" y="350"/>
                  </a:cubicBezTo>
                  <a:cubicBezTo>
                    <a:pt x="686" y="338"/>
                    <a:pt x="616" y="331"/>
                    <a:pt x="547" y="331"/>
                  </a:cubicBezTo>
                  <a:cubicBezTo>
                    <a:pt x="361" y="331"/>
                    <a:pt x="179" y="383"/>
                    <a:pt x="46" y="533"/>
                  </a:cubicBezTo>
                  <a:cubicBezTo>
                    <a:pt x="1" y="601"/>
                    <a:pt x="24" y="693"/>
                    <a:pt x="92" y="715"/>
                  </a:cubicBezTo>
                  <a:cubicBezTo>
                    <a:pt x="115" y="721"/>
                    <a:pt x="139" y="724"/>
                    <a:pt x="164" y="724"/>
                  </a:cubicBezTo>
                  <a:cubicBezTo>
                    <a:pt x="238" y="724"/>
                    <a:pt x="315" y="698"/>
                    <a:pt x="366" y="647"/>
                  </a:cubicBezTo>
                  <a:cubicBezTo>
                    <a:pt x="366" y="624"/>
                    <a:pt x="389" y="624"/>
                    <a:pt x="412" y="624"/>
                  </a:cubicBezTo>
                  <a:cubicBezTo>
                    <a:pt x="434" y="601"/>
                    <a:pt x="457" y="601"/>
                    <a:pt x="503" y="601"/>
                  </a:cubicBezTo>
                  <a:cubicBezTo>
                    <a:pt x="571" y="601"/>
                    <a:pt x="663" y="624"/>
                    <a:pt x="731" y="647"/>
                  </a:cubicBezTo>
                  <a:cubicBezTo>
                    <a:pt x="891" y="693"/>
                    <a:pt x="1028" y="807"/>
                    <a:pt x="1142" y="921"/>
                  </a:cubicBezTo>
                  <a:cubicBezTo>
                    <a:pt x="1228" y="1015"/>
                    <a:pt x="1299" y="1117"/>
                    <a:pt x="1358" y="1225"/>
                  </a:cubicBezTo>
                  <a:lnTo>
                    <a:pt x="1358" y="1225"/>
                  </a:lnTo>
                  <a:cubicBezTo>
                    <a:pt x="1346" y="1253"/>
                    <a:pt x="1335" y="1281"/>
                    <a:pt x="1325" y="1309"/>
                  </a:cubicBezTo>
                  <a:cubicBezTo>
                    <a:pt x="1188" y="1674"/>
                    <a:pt x="1142" y="2062"/>
                    <a:pt x="1096" y="2450"/>
                  </a:cubicBezTo>
                  <a:cubicBezTo>
                    <a:pt x="1051" y="2930"/>
                    <a:pt x="982" y="3386"/>
                    <a:pt x="1005" y="3865"/>
                  </a:cubicBezTo>
                  <a:cubicBezTo>
                    <a:pt x="1028" y="4299"/>
                    <a:pt x="1119" y="4756"/>
                    <a:pt x="1325" y="5166"/>
                  </a:cubicBezTo>
                  <a:cubicBezTo>
                    <a:pt x="1347" y="5212"/>
                    <a:pt x="1439" y="5212"/>
                    <a:pt x="1484" y="5212"/>
                  </a:cubicBezTo>
                  <a:cubicBezTo>
                    <a:pt x="1530" y="5212"/>
                    <a:pt x="1599" y="5189"/>
                    <a:pt x="1644" y="5121"/>
                  </a:cubicBezTo>
                  <a:cubicBezTo>
                    <a:pt x="2192" y="4550"/>
                    <a:pt x="2283" y="3728"/>
                    <a:pt x="2215" y="2975"/>
                  </a:cubicBezTo>
                  <a:cubicBezTo>
                    <a:pt x="2169" y="2587"/>
                    <a:pt x="2078" y="2199"/>
                    <a:pt x="1987" y="1811"/>
                  </a:cubicBezTo>
                  <a:cubicBezTo>
                    <a:pt x="1917" y="1603"/>
                    <a:pt x="1848" y="1389"/>
                    <a:pt x="1752" y="1191"/>
                  </a:cubicBezTo>
                  <a:lnTo>
                    <a:pt x="1752" y="1191"/>
                  </a:lnTo>
                  <a:cubicBezTo>
                    <a:pt x="1823" y="1045"/>
                    <a:pt x="1911" y="905"/>
                    <a:pt x="2032" y="784"/>
                  </a:cubicBezTo>
                  <a:cubicBezTo>
                    <a:pt x="2217" y="599"/>
                    <a:pt x="2457" y="507"/>
                    <a:pt x="2720" y="507"/>
                  </a:cubicBezTo>
                  <a:cubicBezTo>
                    <a:pt x="2749" y="507"/>
                    <a:pt x="2779" y="508"/>
                    <a:pt x="2808" y="510"/>
                  </a:cubicBezTo>
                  <a:cubicBezTo>
                    <a:pt x="3085" y="550"/>
                    <a:pt x="3328" y="692"/>
                    <a:pt x="3492" y="908"/>
                  </a:cubicBezTo>
                  <a:lnTo>
                    <a:pt x="3492" y="908"/>
                  </a:lnTo>
                  <a:cubicBezTo>
                    <a:pt x="3304" y="1131"/>
                    <a:pt x="3153" y="1391"/>
                    <a:pt x="3105" y="1697"/>
                  </a:cubicBezTo>
                  <a:cubicBezTo>
                    <a:pt x="3082" y="1880"/>
                    <a:pt x="3082" y="2108"/>
                    <a:pt x="3196" y="2268"/>
                  </a:cubicBezTo>
                  <a:cubicBezTo>
                    <a:pt x="3259" y="2372"/>
                    <a:pt x="3360" y="2414"/>
                    <a:pt x="3466" y="2414"/>
                  </a:cubicBezTo>
                  <a:cubicBezTo>
                    <a:pt x="3592" y="2414"/>
                    <a:pt x="3726" y="2354"/>
                    <a:pt x="3813" y="2268"/>
                  </a:cubicBezTo>
                  <a:cubicBezTo>
                    <a:pt x="4087" y="1994"/>
                    <a:pt x="4132" y="1492"/>
                    <a:pt x="4018" y="1126"/>
                  </a:cubicBezTo>
                  <a:cubicBezTo>
                    <a:pt x="3992" y="1043"/>
                    <a:pt x="3956" y="962"/>
                    <a:pt x="3913" y="885"/>
                  </a:cubicBezTo>
                  <a:lnTo>
                    <a:pt x="3913" y="885"/>
                  </a:lnTo>
                  <a:cubicBezTo>
                    <a:pt x="3940" y="858"/>
                    <a:pt x="3968" y="832"/>
                    <a:pt x="3995" y="807"/>
                  </a:cubicBezTo>
                  <a:cubicBezTo>
                    <a:pt x="4132" y="693"/>
                    <a:pt x="4269" y="579"/>
                    <a:pt x="4429" y="487"/>
                  </a:cubicBezTo>
                  <a:cubicBezTo>
                    <a:pt x="4497" y="442"/>
                    <a:pt x="4589" y="396"/>
                    <a:pt x="4680" y="373"/>
                  </a:cubicBezTo>
                  <a:cubicBezTo>
                    <a:pt x="4714" y="362"/>
                    <a:pt x="4748" y="356"/>
                    <a:pt x="4783" y="356"/>
                  </a:cubicBezTo>
                  <a:cubicBezTo>
                    <a:pt x="4817" y="356"/>
                    <a:pt x="4851" y="362"/>
                    <a:pt x="4885" y="373"/>
                  </a:cubicBezTo>
                  <a:cubicBezTo>
                    <a:pt x="5156" y="415"/>
                    <a:pt x="5350" y="684"/>
                    <a:pt x="5469" y="921"/>
                  </a:cubicBezTo>
                  <a:lnTo>
                    <a:pt x="5469" y="921"/>
                  </a:lnTo>
                  <a:cubicBezTo>
                    <a:pt x="5416" y="979"/>
                    <a:pt x="5365" y="1040"/>
                    <a:pt x="5319" y="1104"/>
                  </a:cubicBezTo>
                  <a:cubicBezTo>
                    <a:pt x="5068" y="1469"/>
                    <a:pt x="4908" y="1902"/>
                    <a:pt x="4840" y="2359"/>
                  </a:cubicBezTo>
                  <a:cubicBezTo>
                    <a:pt x="4748" y="2793"/>
                    <a:pt x="4726" y="3272"/>
                    <a:pt x="4794" y="3706"/>
                  </a:cubicBezTo>
                  <a:cubicBezTo>
                    <a:pt x="4836" y="4041"/>
                    <a:pt x="4993" y="4704"/>
                    <a:pt x="5408" y="4704"/>
                  </a:cubicBezTo>
                  <a:cubicBezTo>
                    <a:pt x="5445" y="4704"/>
                    <a:pt x="5483" y="4698"/>
                    <a:pt x="5525" y="4687"/>
                  </a:cubicBezTo>
                  <a:cubicBezTo>
                    <a:pt x="5776" y="4619"/>
                    <a:pt x="5844" y="4345"/>
                    <a:pt x="5935" y="4116"/>
                  </a:cubicBezTo>
                  <a:cubicBezTo>
                    <a:pt x="6004" y="3911"/>
                    <a:pt x="6072" y="3683"/>
                    <a:pt x="6118" y="3455"/>
                  </a:cubicBezTo>
                  <a:cubicBezTo>
                    <a:pt x="6209" y="2998"/>
                    <a:pt x="6232" y="2519"/>
                    <a:pt x="6164" y="2062"/>
                  </a:cubicBezTo>
                  <a:cubicBezTo>
                    <a:pt x="6124" y="1682"/>
                    <a:pt x="6048" y="1284"/>
                    <a:pt x="5892" y="930"/>
                  </a:cubicBezTo>
                  <a:lnTo>
                    <a:pt x="5892" y="930"/>
                  </a:lnTo>
                  <a:cubicBezTo>
                    <a:pt x="6011" y="820"/>
                    <a:pt x="6146" y="724"/>
                    <a:pt x="6301" y="647"/>
                  </a:cubicBezTo>
                  <a:cubicBezTo>
                    <a:pt x="6475" y="574"/>
                    <a:pt x="6669" y="520"/>
                    <a:pt x="6857" y="520"/>
                  </a:cubicBezTo>
                  <a:cubicBezTo>
                    <a:pt x="6964" y="520"/>
                    <a:pt x="7069" y="537"/>
                    <a:pt x="7168" y="579"/>
                  </a:cubicBezTo>
                  <a:cubicBezTo>
                    <a:pt x="7290" y="619"/>
                    <a:pt x="7404" y="683"/>
                    <a:pt x="7502" y="763"/>
                  </a:cubicBezTo>
                  <a:lnTo>
                    <a:pt x="7502" y="763"/>
                  </a:lnTo>
                  <a:cubicBezTo>
                    <a:pt x="7481" y="792"/>
                    <a:pt x="7461" y="822"/>
                    <a:pt x="7442" y="852"/>
                  </a:cubicBezTo>
                  <a:cubicBezTo>
                    <a:pt x="7305" y="1035"/>
                    <a:pt x="7214" y="1240"/>
                    <a:pt x="7145" y="1446"/>
                  </a:cubicBezTo>
                  <a:cubicBezTo>
                    <a:pt x="7077" y="1629"/>
                    <a:pt x="7008" y="1834"/>
                    <a:pt x="7054" y="2039"/>
                  </a:cubicBezTo>
                  <a:cubicBezTo>
                    <a:pt x="7077" y="2245"/>
                    <a:pt x="7259" y="2405"/>
                    <a:pt x="7442" y="2405"/>
                  </a:cubicBezTo>
                  <a:cubicBezTo>
                    <a:pt x="7461" y="2407"/>
                    <a:pt x="7481" y="2407"/>
                    <a:pt x="7500" y="2407"/>
                  </a:cubicBezTo>
                  <a:cubicBezTo>
                    <a:pt x="7705" y="2407"/>
                    <a:pt x="7889" y="2300"/>
                    <a:pt x="8035" y="2153"/>
                  </a:cubicBezTo>
                  <a:cubicBezTo>
                    <a:pt x="8286" y="1902"/>
                    <a:pt x="8309" y="1492"/>
                    <a:pt x="8195" y="1149"/>
                  </a:cubicBezTo>
                  <a:cubicBezTo>
                    <a:pt x="8140" y="994"/>
                    <a:pt x="8052" y="845"/>
                    <a:pt x="7940" y="714"/>
                  </a:cubicBezTo>
                  <a:lnTo>
                    <a:pt x="7940" y="714"/>
                  </a:lnTo>
                  <a:cubicBezTo>
                    <a:pt x="8121" y="526"/>
                    <a:pt x="8339" y="380"/>
                    <a:pt x="8583" y="327"/>
                  </a:cubicBezTo>
                  <a:cubicBezTo>
                    <a:pt x="8684" y="299"/>
                    <a:pt x="8788" y="283"/>
                    <a:pt x="8891" y="283"/>
                  </a:cubicBezTo>
                  <a:cubicBezTo>
                    <a:pt x="9113" y="283"/>
                    <a:pt x="9332" y="354"/>
                    <a:pt x="9519" y="510"/>
                  </a:cubicBezTo>
                  <a:cubicBezTo>
                    <a:pt x="9668" y="622"/>
                    <a:pt x="9777" y="768"/>
                    <a:pt x="9863" y="925"/>
                  </a:cubicBezTo>
                  <a:lnTo>
                    <a:pt x="9863" y="925"/>
                  </a:lnTo>
                  <a:cubicBezTo>
                    <a:pt x="9351" y="1582"/>
                    <a:pt x="9062" y="2393"/>
                    <a:pt x="9017" y="3226"/>
                  </a:cubicBezTo>
                  <a:cubicBezTo>
                    <a:pt x="8994" y="3637"/>
                    <a:pt x="9017" y="4048"/>
                    <a:pt x="9131" y="4459"/>
                  </a:cubicBezTo>
                  <a:cubicBezTo>
                    <a:pt x="9177" y="4641"/>
                    <a:pt x="9222" y="4893"/>
                    <a:pt x="9336" y="5052"/>
                  </a:cubicBezTo>
                  <a:cubicBezTo>
                    <a:pt x="9422" y="5167"/>
                    <a:pt x="9553" y="5219"/>
                    <a:pt x="9690" y="5219"/>
                  </a:cubicBezTo>
                  <a:cubicBezTo>
                    <a:pt x="9771" y="5219"/>
                    <a:pt x="9853" y="5200"/>
                    <a:pt x="9930" y="5166"/>
                  </a:cubicBezTo>
                  <a:cubicBezTo>
                    <a:pt x="10341" y="4961"/>
                    <a:pt x="10455" y="4436"/>
                    <a:pt x="10546" y="4025"/>
                  </a:cubicBezTo>
                  <a:cubicBezTo>
                    <a:pt x="10637" y="3569"/>
                    <a:pt x="10683" y="3066"/>
                    <a:pt x="10660" y="2587"/>
                  </a:cubicBezTo>
                  <a:cubicBezTo>
                    <a:pt x="10637" y="2131"/>
                    <a:pt x="10546" y="1651"/>
                    <a:pt x="10386" y="1218"/>
                  </a:cubicBezTo>
                  <a:cubicBezTo>
                    <a:pt x="10355" y="1112"/>
                    <a:pt x="10318" y="1009"/>
                    <a:pt x="10272" y="909"/>
                  </a:cubicBezTo>
                  <a:lnTo>
                    <a:pt x="10272" y="909"/>
                  </a:lnTo>
                  <a:cubicBezTo>
                    <a:pt x="10396" y="767"/>
                    <a:pt x="10538" y="639"/>
                    <a:pt x="10706" y="556"/>
                  </a:cubicBezTo>
                  <a:cubicBezTo>
                    <a:pt x="10794" y="511"/>
                    <a:pt x="10883" y="486"/>
                    <a:pt x="10977" y="486"/>
                  </a:cubicBezTo>
                  <a:cubicBezTo>
                    <a:pt x="11029" y="486"/>
                    <a:pt x="11083" y="494"/>
                    <a:pt x="11140" y="510"/>
                  </a:cubicBezTo>
                  <a:cubicBezTo>
                    <a:pt x="11299" y="533"/>
                    <a:pt x="11436" y="624"/>
                    <a:pt x="11550" y="738"/>
                  </a:cubicBezTo>
                  <a:cubicBezTo>
                    <a:pt x="11578" y="771"/>
                    <a:pt x="11604" y="805"/>
                    <a:pt x="11628" y="841"/>
                  </a:cubicBezTo>
                  <a:lnTo>
                    <a:pt x="11628" y="841"/>
                  </a:lnTo>
                  <a:cubicBezTo>
                    <a:pt x="11617" y="860"/>
                    <a:pt x="11606" y="879"/>
                    <a:pt x="11596" y="898"/>
                  </a:cubicBezTo>
                  <a:cubicBezTo>
                    <a:pt x="11436" y="1218"/>
                    <a:pt x="11322" y="1651"/>
                    <a:pt x="11413" y="1994"/>
                  </a:cubicBezTo>
                  <a:cubicBezTo>
                    <a:pt x="11459" y="2176"/>
                    <a:pt x="11573" y="2359"/>
                    <a:pt x="11779" y="2427"/>
                  </a:cubicBezTo>
                  <a:cubicBezTo>
                    <a:pt x="11808" y="2433"/>
                    <a:pt x="11838" y="2436"/>
                    <a:pt x="11867" y="2436"/>
                  </a:cubicBezTo>
                  <a:cubicBezTo>
                    <a:pt x="12063" y="2436"/>
                    <a:pt x="12241" y="2307"/>
                    <a:pt x="12281" y="2108"/>
                  </a:cubicBezTo>
                  <a:cubicBezTo>
                    <a:pt x="12304" y="2017"/>
                    <a:pt x="12304" y="1925"/>
                    <a:pt x="12304" y="1811"/>
                  </a:cubicBezTo>
                  <a:cubicBezTo>
                    <a:pt x="12281" y="1697"/>
                    <a:pt x="12281" y="1583"/>
                    <a:pt x="12258" y="1446"/>
                  </a:cubicBezTo>
                  <a:cubicBezTo>
                    <a:pt x="12214" y="1228"/>
                    <a:pt x="12150" y="1010"/>
                    <a:pt x="12045" y="812"/>
                  </a:cubicBezTo>
                  <a:lnTo>
                    <a:pt x="12045" y="812"/>
                  </a:lnTo>
                  <a:cubicBezTo>
                    <a:pt x="12091" y="753"/>
                    <a:pt x="12140" y="696"/>
                    <a:pt x="12189" y="647"/>
                  </a:cubicBezTo>
                  <a:cubicBezTo>
                    <a:pt x="12304" y="533"/>
                    <a:pt x="12418" y="487"/>
                    <a:pt x="12555" y="442"/>
                  </a:cubicBezTo>
                  <a:cubicBezTo>
                    <a:pt x="12602" y="432"/>
                    <a:pt x="12653" y="427"/>
                    <a:pt x="12705" y="427"/>
                  </a:cubicBezTo>
                  <a:cubicBezTo>
                    <a:pt x="12778" y="427"/>
                    <a:pt x="12853" y="438"/>
                    <a:pt x="12920" y="464"/>
                  </a:cubicBezTo>
                  <a:cubicBezTo>
                    <a:pt x="13057" y="487"/>
                    <a:pt x="13171" y="556"/>
                    <a:pt x="13285" y="647"/>
                  </a:cubicBezTo>
                  <a:cubicBezTo>
                    <a:pt x="13491" y="807"/>
                    <a:pt x="13605" y="1058"/>
                    <a:pt x="13582" y="1332"/>
                  </a:cubicBezTo>
                  <a:cubicBezTo>
                    <a:pt x="13561" y="1414"/>
                    <a:pt x="13629" y="1450"/>
                    <a:pt x="13711" y="1450"/>
                  </a:cubicBezTo>
                  <a:cubicBezTo>
                    <a:pt x="13812" y="1450"/>
                    <a:pt x="13935" y="1397"/>
                    <a:pt x="13947" y="1309"/>
                  </a:cubicBezTo>
                  <a:cubicBezTo>
                    <a:pt x="14046" y="638"/>
                    <a:pt x="13376" y="154"/>
                    <a:pt x="12765" y="154"/>
                  </a:cubicBezTo>
                  <a:cubicBezTo>
                    <a:pt x="12669" y="154"/>
                    <a:pt x="12576" y="166"/>
                    <a:pt x="12486" y="191"/>
                  </a:cubicBezTo>
                  <a:cubicBezTo>
                    <a:pt x="12241" y="248"/>
                    <a:pt x="12023" y="379"/>
                    <a:pt x="11850" y="554"/>
                  </a:cubicBezTo>
                  <a:lnTo>
                    <a:pt x="11850" y="554"/>
                  </a:lnTo>
                  <a:cubicBezTo>
                    <a:pt x="11645" y="343"/>
                    <a:pt x="11376" y="208"/>
                    <a:pt x="11081" y="208"/>
                  </a:cubicBezTo>
                  <a:cubicBezTo>
                    <a:pt x="11048" y="208"/>
                    <a:pt x="11014" y="210"/>
                    <a:pt x="10980" y="213"/>
                  </a:cubicBezTo>
                  <a:cubicBezTo>
                    <a:pt x="10645" y="247"/>
                    <a:pt x="10359" y="416"/>
                    <a:pt x="10122" y="638"/>
                  </a:cubicBezTo>
                  <a:lnTo>
                    <a:pt x="10122" y="638"/>
                  </a:lnTo>
                  <a:cubicBezTo>
                    <a:pt x="10017" y="482"/>
                    <a:pt x="9886" y="344"/>
                    <a:pt x="9724" y="236"/>
                  </a:cubicBezTo>
                  <a:cubicBezTo>
                    <a:pt x="9479" y="77"/>
                    <a:pt x="9205" y="1"/>
                    <a:pt x="89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137;p7"/>
          <p:cNvSpPr txBox="1">
            <a:spLocks noGrp="1"/>
          </p:cNvSpPr>
          <p:nvPr>
            <p:ph type="body" idx="1"/>
          </p:nvPr>
        </p:nvSpPr>
        <p:spPr>
          <a:xfrm>
            <a:off x="2326375" y="1652575"/>
            <a:ext cx="45942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8" name="Google Shape;138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9" name="Google Shape;139;p7"/>
          <p:cNvGrpSpPr/>
          <p:nvPr/>
        </p:nvGrpSpPr>
        <p:grpSpPr>
          <a:xfrm>
            <a:off x="-2429048" y="-2574592"/>
            <a:ext cx="14821634" cy="10716077"/>
            <a:chOff x="-2429048" y="-2574592"/>
            <a:chExt cx="14821634" cy="10716077"/>
          </a:xfrm>
        </p:grpSpPr>
        <p:pic>
          <p:nvPicPr>
            <p:cNvPr id="140" name="Google Shape;140;p7"/>
            <p:cNvPicPr preferRelativeResize="0"/>
            <p:nvPr/>
          </p:nvPicPr>
          <p:blipFill rotWithShape="1">
            <a:blip r:embed="rId2">
              <a:alphaModFix amt="36000"/>
            </a:blip>
            <a:srcRect l="8380" t="6100" r="12928" b="7483"/>
            <a:stretch/>
          </p:blipFill>
          <p:spPr>
            <a:xfrm rot="-2217753">
              <a:off x="-1503916" y="-1139950"/>
              <a:ext cx="4629487" cy="46244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1" name="Google Shape;141;p7"/>
            <p:cNvPicPr preferRelativeResize="0"/>
            <p:nvPr/>
          </p:nvPicPr>
          <p:blipFill>
            <a:blip r:embed="rId3">
              <a:alphaModFix amt="39000"/>
            </a:blip>
            <a:stretch>
              <a:fillRect/>
            </a:stretch>
          </p:blipFill>
          <p:spPr>
            <a:xfrm rot="-6069465" flipH="1">
              <a:off x="5729135" y="-1936097"/>
              <a:ext cx="5152204" cy="46842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7"/>
            <p:cNvPicPr preferRelativeResize="0"/>
            <p:nvPr/>
          </p:nvPicPr>
          <p:blipFill rotWithShape="1">
            <a:blip r:embed="rId2">
              <a:alphaModFix amt="36000"/>
            </a:blip>
            <a:srcRect l="8380" t="6100" r="12928" b="7483"/>
            <a:stretch/>
          </p:blipFill>
          <p:spPr>
            <a:xfrm rot="5874530">
              <a:off x="-2135043" y="2419035"/>
              <a:ext cx="4629486" cy="46244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7"/>
            <p:cNvPicPr preferRelativeResize="0"/>
            <p:nvPr/>
          </p:nvPicPr>
          <p:blipFill rotWithShape="1">
            <a:blip r:embed="rId3">
              <a:alphaModFix amt="39000"/>
            </a:blip>
            <a:srcRect/>
            <a:stretch/>
          </p:blipFill>
          <p:spPr>
            <a:xfrm rot="1797725" flipH="1">
              <a:off x="6414936" y="2483628"/>
              <a:ext cx="5152202" cy="468429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9"/>
          <p:cNvGrpSpPr/>
          <p:nvPr/>
        </p:nvGrpSpPr>
        <p:grpSpPr>
          <a:xfrm>
            <a:off x="-1990626" y="-1524924"/>
            <a:ext cx="12514394" cy="3954101"/>
            <a:chOff x="-1990626" y="-1524924"/>
            <a:chExt cx="12514394" cy="3954101"/>
          </a:xfrm>
        </p:grpSpPr>
        <p:sp>
          <p:nvSpPr>
            <p:cNvPr id="170" name="Google Shape;170;p9"/>
            <p:cNvSpPr/>
            <p:nvPr/>
          </p:nvSpPr>
          <p:spPr>
            <a:xfrm rot="2700000">
              <a:off x="-1201996" y="-1155425"/>
              <a:ext cx="2376841" cy="3215103"/>
            </a:xfrm>
            <a:custGeom>
              <a:avLst/>
              <a:gdLst/>
              <a:ahLst/>
              <a:cxnLst/>
              <a:rect l="l" t="t" r="r" b="b"/>
              <a:pathLst>
                <a:path w="15042" h="20347" extrusionOk="0">
                  <a:moveTo>
                    <a:pt x="8336" y="1"/>
                  </a:moveTo>
                  <a:cubicBezTo>
                    <a:pt x="7913" y="1"/>
                    <a:pt x="7489" y="51"/>
                    <a:pt x="7076" y="154"/>
                  </a:cubicBezTo>
                  <a:cubicBezTo>
                    <a:pt x="5798" y="497"/>
                    <a:pt x="4793" y="1296"/>
                    <a:pt x="4017" y="2346"/>
                  </a:cubicBezTo>
                  <a:cubicBezTo>
                    <a:pt x="3150" y="3487"/>
                    <a:pt x="1940" y="4308"/>
                    <a:pt x="1119" y="5518"/>
                  </a:cubicBezTo>
                  <a:cubicBezTo>
                    <a:pt x="434" y="6523"/>
                    <a:pt x="0" y="7732"/>
                    <a:pt x="183" y="8942"/>
                  </a:cubicBezTo>
                  <a:cubicBezTo>
                    <a:pt x="365" y="10152"/>
                    <a:pt x="1255" y="11270"/>
                    <a:pt x="2465" y="11476"/>
                  </a:cubicBezTo>
                  <a:cubicBezTo>
                    <a:pt x="2922" y="11567"/>
                    <a:pt x="3401" y="11521"/>
                    <a:pt x="3858" y="11635"/>
                  </a:cubicBezTo>
                  <a:cubicBezTo>
                    <a:pt x="4314" y="11750"/>
                    <a:pt x="4793" y="12115"/>
                    <a:pt x="4771" y="12594"/>
                  </a:cubicBezTo>
                  <a:cubicBezTo>
                    <a:pt x="4748" y="12936"/>
                    <a:pt x="4474" y="13210"/>
                    <a:pt x="4268" y="13484"/>
                  </a:cubicBezTo>
                  <a:cubicBezTo>
                    <a:pt x="3127" y="15014"/>
                    <a:pt x="3538" y="17319"/>
                    <a:pt x="4862" y="18666"/>
                  </a:cubicBezTo>
                  <a:cubicBezTo>
                    <a:pt x="6007" y="19830"/>
                    <a:pt x="7681" y="20346"/>
                    <a:pt x="9324" y="20346"/>
                  </a:cubicBezTo>
                  <a:cubicBezTo>
                    <a:pt x="9580" y="20346"/>
                    <a:pt x="9836" y="20334"/>
                    <a:pt x="10089" y="20309"/>
                  </a:cubicBezTo>
                  <a:cubicBezTo>
                    <a:pt x="11207" y="20195"/>
                    <a:pt x="12326" y="19875"/>
                    <a:pt x="13239" y="19213"/>
                  </a:cubicBezTo>
                  <a:cubicBezTo>
                    <a:pt x="14129" y="18551"/>
                    <a:pt x="14814" y="17547"/>
                    <a:pt x="14928" y="16429"/>
                  </a:cubicBezTo>
                  <a:cubicBezTo>
                    <a:pt x="15042" y="15196"/>
                    <a:pt x="14494" y="14009"/>
                    <a:pt x="13787" y="13028"/>
                  </a:cubicBezTo>
                  <a:cubicBezTo>
                    <a:pt x="13079" y="12023"/>
                    <a:pt x="12234" y="11133"/>
                    <a:pt x="11618" y="10060"/>
                  </a:cubicBezTo>
                  <a:cubicBezTo>
                    <a:pt x="11002" y="9010"/>
                    <a:pt x="10614" y="7732"/>
                    <a:pt x="11002" y="6568"/>
                  </a:cubicBezTo>
                  <a:cubicBezTo>
                    <a:pt x="11436" y="5290"/>
                    <a:pt x="12759" y="4263"/>
                    <a:pt x="12668" y="2916"/>
                  </a:cubicBezTo>
                  <a:cubicBezTo>
                    <a:pt x="12600" y="2094"/>
                    <a:pt x="12029" y="1410"/>
                    <a:pt x="11344" y="930"/>
                  </a:cubicBezTo>
                  <a:cubicBezTo>
                    <a:pt x="10477" y="325"/>
                    <a:pt x="9409" y="1"/>
                    <a:pt x="8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 rot="2700000">
              <a:off x="-481847" y="-101779"/>
              <a:ext cx="1125373" cy="1770859"/>
            </a:xfrm>
            <a:custGeom>
              <a:avLst/>
              <a:gdLst/>
              <a:ahLst/>
              <a:cxnLst/>
              <a:rect l="l" t="t" r="r" b="b"/>
              <a:pathLst>
                <a:path w="7122" h="11207" extrusionOk="0">
                  <a:moveTo>
                    <a:pt x="4068" y="215"/>
                  </a:moveTo>
                  <a:cubicBezTo>
                    <a:pt x="4244" y="215"/>
                    <a:pt x="4424" y="226"/>
                    <a:pt x="4611" y="252"/>
                  </a:cubicBezTo>
                  <a:cubicBezTo>
                    <a:pt x="5204" y="367"/>
                    <a:pt x="5775" y="618"/>
                    <a:pt x="6231" y="1028"/>
                  </a:cubicBezTo>
                  <a:cubicBezTo>
                    <a:pt x="6460" y="1234"/>
                    <a:pt x="6642" y="1485"/>
                    <a:pt x="6756" y="1759"/>
                  </a:cubicBezTo>
                  <a:cubicBezTo>
                    <a:pt x="6871" y="2033"/>
                    <a:pt x="6939" y="2330"/>
                    <a:pt x="6939" y="2626"/>
                  </a:cubicBezTo>
                  <a:cubicBezTo>
                    <a:pt x="6939" y="2923"/>
                    <a:pt x="6871" y="3220"/>
                    <a:pt x="6779" y="3516"/>
                  </a:cubicBezTo>
                  <a:cubicBezTo>
                    <a:pt x="6665" y="3790"/>
                    <a:pt x="6528" y="4064"/>
                    <a:pt x="6368" y="4338"/>
                  </a:cubicBezTo>
                  <a:cubicBezTo>
                    <a:pt x="6209" y="4589"/>
                    <a:pt x="6049" y="4863"/>
                    <a:pt x="5889" y="5137"/>
                  </a:cubicBezTo>
                  <a:cubicBezTo>
                    <a:pt x="5729" y="5411"/>
                    <a:pt x="5570" y="5685"/>
                    <a:pt x="5478" y="6004"/>
                  </a:cubicBezTo>
                  <a:cubicBezTo>
                    <a:pt x="5410" y="6164"/>
                    <a:pt x="5387" y="6324"/>
                    <a:pt x="5364" y="6507"/>
                  </a:cubicBezTo>
                  <a:cubicBezTo>
                    <a:pt x="5364" y="6666"/>
                    <a:pt x="5387" y="6849"/>
                    <a:pt x="5433" y="7009"/>
                  </a:cubicBezTo>
                  <a:cubicBezTo>
                    <a:pt x="5547" y="7351"/>
                    <a:pt x="5752" y="7625"/>
                    <a:pt x="5958" y="7853"/>
                  </a:cubicBezTo>
                  <a:cubicBezTo>
                    <a:pt x="6049" y="7990"/>
                    <a:pt x="6140" y="8104"/>
                    <a:pt x="6254" y="8218"/>
                  </a:cubicBezTo>
                  <a:cubicBezTo>
                    <a:pt x="6346" y="8333"/>
                    <a:pt x="6437" y="8470"/>
                    <a:pt x="6505" y="8584"/>
                  </a:cubicBezTo>
                  <a:cubicBezTo>
                    <a:pt x="6642" y="8835"/>
                    <a:pt x="6711" y="9109"/>
                    <a:pt x="6665" y="9383"/>
                  </a:cubicBezTo>
                  <a:cubicBezTo>
                    <a:pt x="6665" y="9519"/>
                    <a:pt x="6620" y="9634"/>
                    <a:pt x="6551" y="9771"/>
                  </a:cubicBezTo>
                  <a:cubicBezTo>
                    <a:pt x="6483" y="9885"/>
                    <a:pt x="6391" y="9999"/>
                    <a:pt x="6300" y="10090"/>
                  </a:cubicBezTo>
                  <a:cubicBezTo>
                    <a:pt x="6095" y="10296"/>
                    <a:pt x="5843" y="10455"/>
                    <a:pt x="5592" y="10569"/>
                  </a:cubicBezTo>
                  <a:cubicBezTo>
                    <a:pt x="5164" y="10748"/>
                    <a:pt x="4693" y="10843"/>
                    <a:pt x="4236" y="10843"/>
                  </a:cubicBezTo>
                  <a:cubicBezTo>
                    <a:pt x="4108" y="10843"/>
                    <a:pt x="3982" y="10835"/>
                    <a:pt x="3858" y="10821"/>
                  </a:cubicBezTo>
                  <a:cubicBezTo>
                    <a:pt x="3561" y="10775"/>
                    <a:pt x="3310" y="10661"/>
                    <a:pt x="3082" y="10501"/>
                  </a:cubicBezTo>
                  <a:cubicBezTo>
                    <a:pt x="2853" y="10341"/>
                    <a:pt x="2694" y="10090"/>
                    <a:pt x="2602" y="9839"/>
                  </a:cubicBezTo>
                  <a:cubicBezTo>
                    <a:pt x="2488" y="9565"/>
                    <a:pt x="2442" y="9268"/>
                    <a:pt x="2420" y="8972"/>
                  </a:cubicBezTo>
                  <a:cubicBezTo>
                    <a:pt x="2397" y="8675"/>
                    <a:pt x="2397" y="8355"/>
                    <a:pt x="2374" y="8036"/>
                  </a:cubicBezTo>
                  <a:cubicBezTo>
                    <a:pt x="2374" y="7716"/>
                    <a:pt x="2328" y="7397"/>
                    <a:pt x="2237" y="7077"/>
                  </a:cubicBezTo>
                  <a:cubicBezTo>
                    <a:pt x="2191" y="6917"/>
                    <a:pt x="2123" y="6758"/>
                    <a:pt x="2032" y="6598"/>
                  </a:cubicBezTo>
                  <a:cubicBezTo>
                    <a:pt x="1940" y="6461"/>
                    <a:pt x="1849" y="6324"/>
                    <a:pt x="1735" y="6210"/>
                  </a:cubicBezTo>
                  <a:cubicBezTo>
                    <a:pt x="1529" y="5959"/>
                    <a:pt x="1301" y="5731"/>
                    <a:pt x="1096" y="5502"/>
                  </a:cubicBezTo>
                  <a:cubicBezTo>
                    <a:pt x="868" y="5297"/>
                    <a:pt x="662" y="5069"/>
                    <a:pt x="525" y="4817"/>
                  </a:cubicBezTo>
                  <a:cubicBezTo>
                    <a:pt x="388" y="4566"/>
                    <a:pt x="320" y="4293"/>
                    <a:pt x="320" y="3996"/>
                  </a:cubicBezTo>
                  <a:cubicBezTo>
                    <a:pt x="320" y="3699"/>
                    <a:pt x="365" y="3425"/>
                    <a:pt x="480" y="3128"/>
                  </a:cubicBezTo>
                  <a:cubicBezTo>
                    <a:pt x="571" y="2855"/>
                    <a:pt x="708" y="2581"/>
                    <a:pt x="868" y="2330"/>
                  </a:cubicBezTo>
                  <a:cubicBezTo>
                    <a:pt x="1027" y="2078"/>
                    <a:pt x="1210" y="1827"/>
                    <a:pt x="1415" y="1599"/>
                  </a:cubicBezTo>
                  <a:cubicBezTo>
                    <a:pt x="1826" y="1143"/>
                    <a:pt x="2283" y="732"/>
                    <a:pt x="2831" y="481"/>
                  </a:cubicBezTo>
                  <a:lnTo>
                    <a:pt x="3036" y="412"/>
                  </a:lnTo>
                  <a:cubicBezTo>
                    <a:pt x="3104" y="367"/>
                    <a:pt x="3196" y="367"/>
                    <a:pt x="3264" y="344"/>
                  </a:cubicBezTo>
                  <a:lnTo>
                    <a:pt x="3355" y="298"/>
                  </a:lnTo>
                  <a:cubicBezTo>
                    <a:pt x="3401" y="298"/>
                    <a:pt x="3447" y="298"/>
                    <a:pt x="3470" y="275"/>
                  </a:cubicBezTo>
                  <a:cubicBezTo>
                    <a:pt x="3561" y="275"/>
                    <a:pt x="3629" y="252"/>
                    <a:pt x="3698" y="230"/>
                  </a:cubicBezTo>
                  <a:cubicBezTo>
                    <a:pt x="3821" y="220"/>
                    <a:pt x="3944" y="215"/>
                    <a:pt x="4068" y="215"/>
                  </a:cubicBezTo>
                  <a:close/>
                  <a:moveTo>
                    <a:pt x="4015" y="0"/>
                  </a:moveTo>
                  <a:cubicBezTo>
                    <a:pt x="3901" y="0"/>
                    <a:pt x="3788" y="8"/>
                    <a:pt x="3675" y="24"/>
                  </a:cubicBezTo>
                  <a:cubicBezTo>
                    <a:pt x="3584" y="24"/>
                    <a:pt x="3515" y="47"/>
                    <a:pt x="3424" y="70"/>
                  </a:cubicBezTo>
                  <a:lnTo>
                    <a:pt x="3310" y="70"/>
                  </a:lnTo>
                  <a:lnTo>
                    <a:pt x="3196" y="115"/>
                  </a:lnTo>
                  <a:cubicBezTo>
                    <a:pt x="3127" y="138"/>
                    <a:pt x="3036" y="161"/>
                    <a:pt x="2967" y="184"/>
                  </a:cubicBezTo>
                  <a:lnTo>
                    <a:pt x="2739" y="275"/>
                  </a:lnTo>
                  <a:cubicBezTo>
                    <a:pt x="2671" y="298"/>
                    <a:pt x="2602" y="344"/>
                    <a:pt x="2511" y="367"/>
                  </a:cubicBezTo>
                  <a:cubicBezTo>
                    <a:pt x="2442" y="412"/>
                    <a:pt x="2374" y="435"/>
                    <a:pt x="2306" y="481"/>
                  </a:cubicBezTo>
                  <a:lnTo>
                    <a:pt x="2100" y="618"/>
                  </a:lnTo>
                  <a:cubicBezTo>
                    <a:pt x="2077" y="640"/>
                    <a:pt x="2032" y="663"/>
                    <a:pt x="2009" y="686"/>
                  </a:cubicBezTo>
                  <a:lnTo>
                    <a:pt x="1917" y="755"/>
                  </a:lnTo>
                  <a:lnTo>
                    <a:pt x="1712" y="914"/>
                  </a:lnTo>
                  <a:cubicBezTo>
                    <a:pt x="1666" y="960"/>
                    <a:pt x="1598" y="1028"/>
                    <a:pt x="1552" y="1074"/>
                  </a:cubicBezTo>
                  <a:cubicBezTo>
                    <a:pt x="1415" y="1188"/>
                    <a:pt x="1324" y="1302"/>
                    <a:pt x="1210" y="1417"/>
                  </a:cubicBezTo>
                  <a:cubicBezTo>
                    <a:pt x="982" y="1645"/>
                    <a:pt x="776" y="1896"/>
                    <a:pt x="616" y="2170"/>
                  </a:cubicBezTo>
                  <a:cubicBezTo>
                    <a:pt x="434" y="2444"/>
                    <a:pt x="274" y="2718"/>
                    <a:pt x="160" y="3037"/>
                  </a:cubicBezTo>
                  <a:cubicBezTo>
                    <a:pt x="69" y="3334"/>
                    <a:pt x="0" y="3676"/>
                    <a:pt x="0" y="3996"/>
                  </a:cubicBezTo>
                  <a:cubicBezTo>
                    <a:pt x="0" y="4338"/>
                    <a:pt x="69" y="4681"/>
                    <a:pt x="228" y="4977"/>
                  </a:cubicBezTo>
                  <a:cubicBezTo>
                    <a:pt x="388" y="5274"/>
                    <a:pt x="616" y="5525"/>
                    <a:pt x="845" y="5753"/>
                  </a:cubicBezTo>
                  <a:cubicBezTo>
                    <a:pt x="1050" y="5982"/>
                    <a:pt x="1278" y="6210"/>
                    <a:pt x="1461" y="6438"/>
                  </a:cubicBezTo>
                  <a:cubicBezTo>
                    <a:pt x="1552" y="6552"/>
                    <a:pt x="1644" y="6666"/>
                    <a:pt x="1712" y="6780"/>
                  </a:cubicBezTo>
                  <a:cubicBezTo>
                    <a:pt x="1781" y="6917"/>
                    <a:pt x="1849" y="7032"/>
                    <a:pt x="1895" y="7168"/>
                  </a:cubicBezTo>
                  <a:cubicBezTo>
                    <a:pt x="1963" y="7442"/>
                    <a:pt x="2009" y="7762"/>
                    <a:pt x="2009" y="8059"/>
                  </a:cubicBezTo>
                  <a:cubicBezTo>
                    <a:pt x="2032" y="8355"/>
                    <a:pt x="2032" y="8675"/>
                    <a:pt x="2054" y="8995"/>
                  </a:cubicBezTo>
                  <a:cubicBezTo>
                    <a:pt x="2077" y="9314"/>
                    <a:pt x="2123" y="9656"/>
                    <a:pt x="2237" y="9976"/>
                  </a:cubicBezTo>
                  <a:cubicBezTo>
                    <a:pt x="2374" y="10273"/>
                    <a:pt x="2579" y="10592"/>
                    <a:pt x="2853" y="10798"/>
                  </a:cubicBezTo>
                  <a:cubicBezTo>
                    <a:pt x="3127" y="11003"/>
                    <a:pt x="3470" y="11140"/>
                    <a:pt x="3789" y="11163"/>
                  </a:cubicBezTo>
                  <a:cubicBezTo>
                    <a:pt x="3944" y="11194"/>
                    <a:pt x="4094" y="11206"/>
                    <a:pt x="4243" y="11206"/>
                  </a:cubicBezTo>
                  <a:cubicBezTo>
                    <a:pt x="4425" y="11206"/>
                    <a:pt x="4606" y="11188"/>
                    <a:pt x="4793" y="11163"/>
                  </a:cubicBezTo>
                  <a:cubicBezTo>
                    <a:pt x="5113" y="11117"/>
                    <a:pt x="5433" y="11026"/>
                    <a:pt x="5729" y="10912"/>
                  </a:cubicBezTo>
                  <a:cubicBezTo>
                    <a:pt x="6026" y="10775"/>
                    <a:pt x="6323" y="10592"/>
                    <a:pt x="6551" y="10341"/>
                  </a:cubicBezTo>
                  <a:cubicBezTo>
                    <a:pt x="6665" y="10227"/>
                    <a:pt x="6779" y="10090"/>
                    <a:pt x="6848" y="9930"/>
                  </a:cubicBezTo>
                  <a:cubicBezTo>
                    <a:pt x="6939" y="9771"/>
                    <a:pt x="6985" y="9588"/>
                    <a:pt x="7008" y="9428"/>
                  </a:cubicBezTo>
                  <a:cubicBezTo>
                    <a:pt x="7053" y="9063"/>
                    <a:pt x="6962" y="8721"/>
                    <a:pt x="6779" y="8424"/>
                  </a:cubicBezTo>
                  <a:cubicBezTo>
                    <a:pt x="6620" y="8127"/>
                    <a:pt x="6391" y="7899"/>
                    <a:pt x="6186" y="7648"/>
                  </a:cubicBezTo>
                  <a:cubicBezTo>
                    <a:pt x="6003" y="7420"/>
                    <a:pt x="5821" y="7191"/>
                    <a:pt x="5729" y="6917"/>
                  </a:cubicBezTo>
                  <a:cubicBezTo>
                    <a:pt x="5684" y="6780"/>
                    <a:pt x="5661" y="6644"/>
                    <a:pt x="5661" y="6507"/>
                  </a:cubicBezTo>
                  <a:cubicBezTo>
                    <a:pt x="5661" y="6370"/>
                    <a:pt x="5684" y="6233"/>
                    <a:pt x="5729" y="6096"/>
                  </a:cubicBezTo>
                  <a:cubicBezTo>
                    <a:pt x="5821" y="5799"/>
                    <a:pt x="5958" y="5525"/>
                    <a:pt x="6117" y="5251"/>
                  </a:cubicBezTo>
                  <a:cubicBezTo>
                    <a:pt x="6254" y="5000"/>
                    <a:pt x="6414" y="4726"/>
                    <a:pt x="6574" y="4452"/>
                  </a:cubicBezTo>
                  <a:cubicBezTo>
                    <a:pt x="6734" y="4178"/>
                    <a:pt x="6871" y="3882"/>
                    <a:pt x="6985" y="3585"/>
                  </a:cubicBezTo>
                  <a:cubicBezTo>
                    <a:pt x="7076" y="3265"/>
                    <a:pt x="7122" y="2946"/>
                    <a:pt x="7122" y="2626"/>
                  </a:cubicBezTo>
                  <a:cubicBezTo>
                    <a:pt x="7122" y="2307"/>
                    <a:pt x="7053" y="1987"/>
                    <a:pt x="6916" y="1690"/>
                  </a:cubicBezTo>
                  <a:cubicBezTo>
                    <a:pt x="6779" y="1394"/>
                    <a:pt x="6574" y="1120"/>
                    <a:pt x="6323" y="914"/>
                  </a:cubicBezTo>
                  <a:cubicBezTo>
                    <a:pt x="6095" y="709"/>
                    <a:pt x="5821" y="526"/>
                    <a:pt x="5547" y="367"/>
                  </a:cubicBezTo>
                  <a:cubicBezTo>
                    <a:pt x="5250" y="230"/>
                    <a:pt x="4953" y="115"/>
                    <a:pt x="4634" y="70"/>
                  </a:cubicBezTo>
                  <a:cubicBezTo>
                    <a:pt x="4427" y="26"/>
                    <a:pt x="4221" y="0"/>
                    <a:pt x="40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 rot="-7671542">
              <a:off x="7165408" y="-221508"/>
              <a:ext cx="2303669" cy="2023957"/>
            </a:xfrm>
            <a:custGeom>
              <a:avLst/>
              <a:gdLst/>
              <a:ahLst/>
              <a:cxnLst/>
              <a:rect l="l" t="t" r="r" b="b"/>
              <a:pathLst>
                <a:path w="10336" h="9081" extrusionOk="0">
                  <a:moveTo>
                    <a:pt x="3259" y="1"/>
                  </a:moveTo>
                  <a:cubicBezTo>
                    <a:pt x="3034" y="1"/>
                    <a:pt x="2814" y="67"/>
                    <a:pt x="2643" y="218"/>
                  </a:cubicBezTo>
                  <a:cubicBezTo>
                    <a:pt x="2346" y="515"/>
                    <a:pt x="2301" y="994"/>
                    <a:pt x="2323" y="1428"/>
                  </a:cubicBezTo>
                  <a:cubicBezTo>
                    <a:pt x="2415" y="2273"/>
                    <a:pt x="3830" y="4692"/>
                    <a:pt x="3396" y="5103"/>
                  </a:cubicBezTo>
                  <a:cubicBezTo>
                    <a:pt x="3354" y="5146"/>
                    <a:pt x="3223" y="5160"/>
                    <a:pt x="3039" y="5160"/>
                  </a:cubicBezTo>
                  <a:cubicBezTo>
                    <a:pt x="2653" y="5160"/>
                    <a:pt x="2033" y="5097"/>
                    <a:pt x="1496" y="5097"/>
                  </a:cubicBezTo>
                  <a:cubicBezTo>
                    <a:pt x="643" y="5097"/>
                    <a:pt x="0" y="5257"/>
                    <a:pt x="840" y="6084"/>
                  </a:cubicBezTo>
                  <a:cubicBezTo>
                    <a:pt x="1136" y="6404"/>
                    <a:pt x="1593" y="6495"/>
                    <a:pt x="1981" y="6609"/>
                  </a:cubicBezTo>
                  <a:cubicBezTo>
                    <a:pt x="2392" y="6746"/>
                    <a:pt x="2826" y="6929"/>
                    <a:pt x="3031" y="7294"/>
                  </a:cubicBezTo>
                  <a:cubicBezTo>
                    <a:pt x="2933" y="7312"/>
                    <a:pt x="2826" y="7318"/>
                    <a:pt x="2715" y="7318"/>
                  </a:cubicBezTo>
                  <a:cubicBezTo>
                    <a:pt x="2449" y="7318"/>
                    <a:pt x="2159" y="7282"/>
                    <a:pt x="1897" y="7282"/>
                  </a:cubicBezTo>
                  <a:cubicBezTo>
                    <a:pt x="1558" y="7282"/>
                    <a:pt x="1267" y="7342"/>
                    <a:pt x="1136" y="7614"/>
                  </a:cubicBezTo>
                  <a:cubicBezTo>
                    <a:pt x="794" y="8390"/>
                    <a:pt x="2346" y="8801"/>
                    <a:pt x="3168" y="8960"/>
                  </a:cubicBezTo>
                  <a:cubicBezTo>
                    <a:pt x="3579" y="9052"/>
                    <a:pt x="3995" y="9080"/>
                    <a:pt x="4415" y="9080"/>
                  </a:cubicBezTo>
                  <a:cubicBezTo>
                    <a:pt x="4834" y="9080"/>
                    <a:pt x="5256" y="9052"/>
                    <a:pt x="5679" y="9029"/>
                  </a:cubicBezTo>
                  <a:cubicBezTo>
                    <a:pt x="6683" y="8960"/>
                    <a:pt x="7687" y="8892"/>
                    <a:pt x="8600" y="8481"/>
                  </a:cubicBezTo>
                  <a:cubicBezTo>
                    <a:pt x="9513" y="8047"/>
                    <a:pt x="10289" y="7203"/>
                    <a:pt x="10335" y="6221"/>
                  </a:cubicBezTo>
                  <a:cubicBezTo>
                    <a:pt x="10335" y="5788"/>
                    <a:pt x="10221" y="5354"/>
                    <a:pt x="9924" y="5057"/>
                  </a:cubicBezTo>
                  <a:cubicBezTo>
                    <a:pt x="9710" y="4858"/>
                    <a:pt x="9423" y="4731"/>
                    <a:pt x="9141" y="4731"/>
                  </a:cubicBezTo>
                  <a:cubicBezTo>
                    <a:pt x="9002" y="4731"/>
                    <a:pt x="8865" y="4761"/>
                    <a:pt x="8737" y="4829"/>
                  </a:cubicBezTo>
                  <a:cubicBezTo>
                    <a:pt x="8409" y="5022"/>
                    <a:pt x="8096" y="5445"/>
                    <a:pt x="7759" y="5445"/>
                  </a:cubicBezTo>
                  <a:cubicBezTo>
                    <a:pt x="7698" y="5445"/>
                    <a:pt x="7636" y="5431"/>
                    <a:pt x="7573" y="5400"/>
                  </a:cubicBezTo>
                  <a:cubicBezTo>
                    <a:pt x="7573" y="4943"/>
                    <a:pt x="7824" y="4509"/>
                    <a:pt x="8030" y="4099"/>
                  </a:cubicBezTo>
                  <a:cubicBezTo>
                    <a:pt x="8258" y="3688"/>
                    <a:pt x="8463" y="3231"/>
                    <a:pt x="8418" y="2752"/>
                  </a:cubicBezTo>
                  <a:cubicBezTo>
                    <a:pt x="8376" y="2335"/>
                    <a:pt x="8011" y="1918"/>
                    <a:pt x="7600" y="1918"/>
                  </a:cubicBezTo>
                  <a:cubicBezTo>
                    <a:pt x="7561" y="1918"/>
                    <a:pt x="7522" y="1922"/>
                    <a:pt x="7482" y="1930"/>
                  </a:cubicBezTo>
                  <a:cubicBezTo>
                    <a:pt x="7025" y="2044"/>
                    <a:pt x="6843" y="2546"/>
                    <a:pt x="6683" y="2980"/>
                  </a:cubicBezTo>
                  <a:cubicBezTo>
                    <a:pt x="6546" y="3437"/>
                    <a:pt x="6272" y="3939"/>
                    <a:pt x="5816" y="3939"/>
                  </a:cubicBezTo>
                  <a:cubicBezTo>
                    <a:pt x="5405" y="3939"/>
                    <a:pt x="5131" y="3528"/>
                    <a:pt x="4994" y="3140"/>
                  </a:cubicBezTo>
                  <a:cubicBezTo>
                    <a:pt x="4834" y="2661"/>
                    <a:pt x="4811" y="2136"/>
                    <a:pt x="4720" y="1633"/>
                  </a:cubicBezTo>
                  <a:cubicBezTo>
                    <a:pt x="4606" y="1131"/>
                    <a:pt x="4446" y="629"/>
                    <a:pt x="4058" y="287"/>
                  </a:cubicBezTo>
                  <a:cubicBezTo>
                    <a:pt x="3841" y="108"/>
                    <a:pt x="3546" y="1"/>
                    <a:pt x="3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9"/>
            <p:cNvSpPr/>
            <p:nvPr/>
          </p:nvSpPr>
          <p:spPr>
            <a:xfrm rot="1146451">
              <a:off x="6248377" y="66351"/>
              <a:ext cx="4137739" cy="1537426"/>
            </a:xfrm>
            <a:custGeom>
              <a:avLst/>
              <a:gdLst/>
              <a:ahLst/>
              <a:cxnLst/>
              <a:rect l="l" t="t" r="r" b="b"/>
              <a:pathLst>
                <a:path w="14046" h="5219" extrusionOk="0">
                  <a:moveTo>
                    <a:pt x="3651" y="1213"/>
                  </a:moveTo>
                  <a:cubicBezTo>
                    <a:pt x="3726" y="1443"/>
                    <a:pt x="3723" y="1698"/>
                    <a:pt x="3653" y="1925"/>
                  </a:cubicBezTo>
                  <a:cubicBezTo>
                    <a:pt x="3630" y="1993"/>
                    <a:pt x="3585" y="2061"/>
                    <a:pt x="3540" y="2128"/>
                  </a:cubicBezTo>
                  <a:lnTo>
                    <a:pt x="3540" y="2128"/>
                  </a:lnTo>
                  <a:cubicBezTo>
                    <a:pt x="3529" y="2114"/>
                    <a:pt x="3516" y="2095"/>
                    <a:pt x="3516" y="2085"/>
                  </a:cubicBezTo>
                  <a:cubicBezTo>
                    <a:pt x="3447" y="1948"/>
                    <a:pt x="3447" y="1765"/>
                    <a:pt x="3493" y="1629"/>
                  </a:cubicBezTo>
                  <a:cubicBezTo>
                    <a:pt x="3514" y="1483"/>
                    <a:pt x="3572" y="1343"/>
                    <a:pt x="3651" y="1213"/>
                  </a:cubicBezTo>
                  <a:close/>
                  <a:moveTo>
                    <a:pt x="7721" y="1009"/>
                  </a:moveTo>
                  <a:cubicBezTo>
                    <a:pt x="7745" y="1047"/>
                    <a:pt x="7766" y="1086"/>
                    <a:pt x="7784" y="1126"/>
                  </a:cubicBezTo>
                  <a:cubicBezTo>
                    <a:pt x="7921" y="1377"/>
                    <a:pt x="7944" y="1674"/>
                    <a:pt x="7807" y="1925"/>
                  </a:cubicBezTo>
                  <a:cubicBezTo>
                    <a:pt x="7784" y="1994"/>
                    <a:pt x="7739" y="2039"/>
                    <a:pt x="7693" y="2062"/>
                  </a:cubicBezTo>
                  <a:cubicBezTo>
                    <a:pt x="7647" y="2085"/>
                    <a:pt x="7647" y="2108"/>
                    <a:pt x="7624" y="2108"/>
                  </a:cubicBezTo>
                  <a:cubicBezTo>
                    <a:pt x="7590" y="2119"/>
                    <a:pt x="7596" y="2119"/>
                    <a:pt x="7604" y="2119"/>
                  </a:cubicBezTo>
                  <a:cubicBezTo>
                    <a:pt x="7613" y="2119"/>
                    <a:pt x="7624" y="2119"/>
                    <a:pt x="7602" y="2131"/>
                  </a:cubicBezTo>
                  <a:lnTo>
                    <a:pt x="7510" y="2131"/>
                  </a:lnTo>
                  <a:cubicBezTo>
                    <a:pt x="7510" y="2108"/>
                    <a:pt x="7465" y="2108"/>
                    <a:pt x="7465" y="2085"/>
                  </a:cubicBezTo>
                  <a:cubicBezTo>
                    <a:pt x="7419" y="2039"/>
                    <a:pt x="7396" y="1948"/>
                    <a:pt x="7396" y="1880"/>
                  </a:cubicBezTo>
                  <a:cubicBezTo>
                    <a:pt x="7396" y="1697"/>
                    <a:pt x="7465" y="1537"/>
                    <a:pt x="7533" y="1377"/>
                  </a:cubicBezTo>
                  <a:cubicBezTo>
                    <a:pt x="7586" y="1255"/>
                    <a:pt x="7652" y="1132"/>
                    <a:pt x="7721" y="1009"/>
                  </a:cubicBezTo>
                  <a:close/>
                  <a:moveTo>
                    <a:pt x="11823" y="1246"/>
                  </a:moveTo>
                  <a:cubicBezTo>
                    <a:pt x="11882" y="1427"/>
                    <a:pt x="11916" y="1619"/>
                    <a:pt x="11938" y="1811"/>
                  </a:cubicBezTo>
                  <a:cubicBezTo>
                    <a:pt x="11938" y="1902"/>
                    <a:pt x="11938" y="1971"/>
                    <a:pt x="11938" y="2062"/>
                  </a:cubicBezTo>
                  <a:cubicBezTo>
                    <a:pt x="11920" y="2081"/>
                    <a:pt x="11916" y="2100"/>
                    <a:pt x="11916" y="2131"/>
                  </a:cubicBezTo>
                  <a:lnTo>
                    <a:pt x="11916" y="2131"/>
                  </a:lnTo>
                  <a:cubicBezTo>
                    <a:pt x="11916" y="2131"/>
                    <a:pt x="11916" y="2131"/>
                    <a:pt x="11916" y="2131"/>
                  </a:cubicBezTo>
                  <a:cubicBezTo>
                    <a:pt x="11893" y="2131"/>
                    <a:pt x="11870" y="2108"/>
                    <a:pt x="11847" y="2085"/>
                  </a:cubicBezTo>
                  <a:cubicBezTo>
                    <a:pt x="11801" y="2017"/>
                    <a:pt x="11779" y="1925"/>
                    <a:pt x="11779" y="1857"/>
                  </a:cubicBezTo>
                  <a:cubicBezTo>
                    <a:pt x="11732" y="1657"/>
                    <a:pt x="11759" y="1446"/>
                    <a:pt x="11823" y="1246"/>
                  </a:cubicBezTo>
                  <a:close/>
                  <a:moveTo>
                    <a:pt x="3539" y="2131"/>
                  </a:moveTo>
                  <a:cubicBezTo>
                    <a:pt x="3523" y="2138"/>
                    <a:pt x="3516" y="2141"/>
                    <a:pt x="3513" y="2141"/>
                  </a:cubicBezTo>
                  <a:cubicBezTo>
                    <a:pt x="3508" y="2141"/>
                    <a:pt x="3523" y="2131"/>
                    <a:pt x="3539" y="2131"/>
                  </a:cubicBezTo>
                  <a:close/>
                  <a:moveTo>
                    <a:pt x="11912" y="2157"/>
                  </a:moveTo>
                  <a:cubicBezTo>
                    <a:pt x="11906" y="2162"/>
                    <a:pt x="11903" y="2164"/>
                    <a:pt x="11901" y="2164"/>
                  </a:cubicBezTo>
                  <a:cubicBezTo>
                    <a:pt x="11899" y="2164"/>
                    <a:pt x="11902" y="2160"/>
                    <a:pt x="11912" y="2157"/>
                  </a:cubicBezTo>
                  <a:close/>
                  <a:moveTo>
                    <a:pt x="5620" y="1244"/>
                  </a:moveTo>
                  <a:lnTo>
                    <a:pt x="5620" y="1244"/>
                  </a:lnTo>
                  <a:cubicBezTo>
                    <a:pt x="5717" y="1504"/>
                    <a:pt x="5764" y="1789"/>
                    <a:pt x="5798" y="2062"/>
                  </a:cubicBezTo>
                  <a:cubicBezTo>
                    <a:pt x="5890" y="2837"/>
                    <a:pt x="5799" y="3702"/>
                    <a:pt x="5458" y="4409"/>
                  </a:cubicBezTo>
                  <a:lnTo>
                    <a:pt x="5458" y="4409"/>
                  </a:lnTo>
                  <a:cubicBezTo>
                    <a:pt x="5444" y="4395"/>
                    <a:pt x="5433" y="4379"/>
                    <a:pt x="5433" y="4368"/>
                  </a:cubicBezTo>
                  <a:cubicBezTo>
                    <a:pt x="5365" y="4322"/>
                    <a:pt x="5319" y="4231"/>
                    <a:pt x="5296" y="4139"/>
                  </a:cubicBezTo>
                  <a:cubicBezTo>
                    <a:pt x="5205" y="3957"/>
                    <a:pt x="5159" y="3751"/>
                    <a:pt x="5136" y="3569"/>
                  </a:cubicBezTo>
                  <a:cubicBezTo>
                    <a:pt x="5114" y="3181"/>
                    <a:pt x="5136" y="2793"/>
                    <a:pt x="5182" y="2405"/>
                  </a:cubicBezTo>
                  <a:cubicBezTo>
                    <a:pt x="5248" y="1994"/>
                    <a:pt x="5384" y="1583"/>
                    <a:pt x="5620" y="1244"/>
                  </a:cubicBezTo>
                  <a:close/>
                  <a:moveTo>
                    <a:pt x="1561" y="1743"/>
                  </a:moveTo>
                  <a:cubicBezTo>
                    <a:pt x="1583" y="1819"/>
                    <a:pt x="1603" y="1896"/>
                    <a:pt x="1621" y="1971"/>
                  </a:cubicBezTo>
                  <a:cubicBezTo>
                    <a:pt x="1804" y="2656"/>
                    <a:pt x="1941" y="3363"/>
                    <a:pt x="1804" y="4048"/>
                  </a:cubicBezTo>
                  <a:cubicBezTo>
                    <a:pt x="1757" y="4297"/>
                    <a:pt x="1668" y="4536"/>
                    <a:pt x="1544" y="4742"/>
                  </a:cubicBezTo>
                  <a:lnTo>
                    <a:pt x="1544" y="4742"/>
                  </a:lnTo>
                  <a:cubicBezTo>
                    <a:pt x="1313" y="4084"/>
                    <a:pt x="1358" y="3322"/>
                    <a:pt x="1439" y="2633"/>
                  </a:cubicBezTo>
                  <a:cubicBezTo>
                    <a:pt x="1477" y="2343"/>
                    <a:pt x="1500" y="2038"/>
                    <a:pt x="1561" y="1743"/>
                  </a:cubicBezTo>
                  <a:close/>
                  <a:moveTo>
                    <a:pt x="10013" y="1253"/>
                  </a:moveTo>
                  <a:cubicBezTo>
                    <a:pt x="10024" y="1279"/>
                    <a:pt x="10034" y="1306"/>
                    <a:pt x="10044" y="1332"/>
                  </a:cubicBezTo>
                  <a:cubicBezTo>
                    <a:pt x="10318" y="2131"/>
                    <a:pt x="10363" y="2975"/>
                    <a:pt x="10227" y="3797"/>
                  </a:cubicBezTo>
                  <a:cubicBezTo>
                    <a:pt x="10204" y="4002"/>
                    <a:pt x="10158" y="4185"/>
                    <a:pt x="10090" y="4390"/>
                  </a:cubicBezTo>
                  <a:cubicBezTo>
                    <a:pt x="10044" y="4550"/>
                    <a:pt x="9975" y="4733"/>
                    <a:pt x="9861" y="4847"/>
                  </a:cubicBezTo>
                  <a:cubicBezTo>
                    <a:pt x="9838" y="4893"/>
                    <a:pt x="9816" y="4915"/>
                    <a:pt x="9793" y="4938"/>
                  </a:cubicBezTo>
                  <a:lnTo>
                    <a:pt x="9747" y="4938"/>
                  </a:lnTo>
                  <a:cubicBezTo>
                    <a:pt x="9724" y="4915"/>
                    <a:pt x="9702" y="4915"/>
                    <a:pt x="9679" y="4870"/>
                  </a:cubicBezTo>
                  <a:cubicBezTo>
                    <a:pt x="9565" y="4733"/>
                    <a:pt x="9542" y="4527"/>
                    <a:pt x="9496" y="4368"/>
                  </a:cubicBezTo>
                  <a:cubicBezTo>
                    <a:pt x="9314" y="3683"/>
                    <a:pt x="9336" y="2952"/>
                    <a:pt x="9542" y="2268"/>
                  </a:cubicBezTo>
                  <a:cubicBezTo>
                    <a:pt x="9656" y="1925"/>
                    <a:pt x="9793" y="1606"/>
                    <a:pt x="9975" y="1309"/>
                  </a:cubicBezTo>
                  <a:cubicBezTo>
                    <a:pt x="9988" y="1290"/>
                    <a:pt x="10000" y="1272"/>
                    <a:pt x="10013" y="1253"/>
                  </a:cubicBezTo>
                  <a:close/>
                  <a:moveTo>
                    <a:pt x="8928" y="1"/>
                  </a:moveTo>
                  <a:cubicBezTo>
                    <a:pt x="8767" y="1"/>
                    <a:pt x="8605" y="26"/>
                    <a:pt x="8446" y="76"/>
                  </a:cubicBezTo>
                  <a:cubicBezTo>
                    <a:pt x="8178" y="166"/>
                    <a:pt x="7928" y="314"/>
                    <a:pt x="7724" y="508"/>
                  </a:cubicBezTo>
                  <a:lnTo>
                    <a:pt x="7724" y="508"/>
                  </a:lnTo>
                  <a:cubicBezTo>
                    <a:pt x="7657" y="456"/>
                    <a:pt x="7586" y="411"/>
                    <a:pt x="7510" y="373"/>
                  </a:cubicBezTo>
                  <a:cubicBezTo>
                    <a:pt x="7328" y="282"/>
                    <a:pt x="7128" y="242"/>
                    <a:pt x="6925" y="242"/>
                  </a:cubicBezTo>
                  <a:cubicBezTo>
                    <a:pt x="6723" y="242"/>
                    <a:pt x="6517" y="282"/>
                    <a:pt x="6323" y="350"/>
                  </a:cubicBezTo>
                  <a:cubicBezTo>
                    <a:pt x="6123" y="421"/>
                    <a:pt x="5928" y="529"/>
                    <a:pt x="5752" y="663"/>
                  </a:cubicBezTo>
                  <a:lnTo>
                    <a:pt x="5752" y="663"/>
                  </a:lnTo>
                  <a:cubicBezTo>
                    <a:pt x="5572" y="369"/>
                    <a:pt x="5316" y="117"/>
                    <a:pt x="4954" y="76"/>
                  </a:cubicBezTo>
                  <a:cubicBezTo>
                    <a:pt x="4930" y="74"/>
                    <a:pt x="4906" y="73"/>
                    <a:pt x="4882" y="73"/>
                  </a:cubicBezTo>
                  <a:cubicBezTo>
                    <a:pt x="4674" y="73"/>
                    <a:pt x="4453" y="157"/>
                    <a:pt x="4269" y="259"/>
                  </a:cubicBezTo>
                  <a:cubicBezTo>
                    <a:pt x="4087" y="373"/>
                    <a:pt x="3904" y="487"/>
                    <a:pt x="3744" y="647"/>
                  </a:cubicBezTo>
                  <a:cubicBezTo>
                    <a:pt x="3743" y="648"/>
                    <a:pt x="3742" y="649"/>
                    <a:pt x="3741" y="650"/>
                  </a:cubicBezTo>
                  <a:lnTo>
                    <a:pt x="3741" y="650"/>
                  </a:lnTo>
                  <a:cubicBezTo>
                    <a:pt x="3604" y="502"/>
                    <a:pt x="3432" y="387"/>
                    <a:pt x="3242" y="327"/>
                  </a:cubicBezTo>
                  <a:cubicBezTo>
                    <a:pt x="3084" y="262"/>
                    <a:pt x="2915" y="231"/>
                    <a:pt x="2745" y="231"/>
                  </a:cubicBezTo>
                  <a:cubicBezTo>
                    <a:pt x="2497" y="231"/>
                    <a:pt x="2249" y="297"/>
                    <a:pt x="2032" y="419"/>
                  </a:cubicBezTo>
                  <a:cubicBezTo>
                    <a:pt x="1838" y="535"/>
                    <a:pt x="1680" y="689"/>
                    <a:pt x="1555" y="866"/>
                  </a:cubicBezTo>
                  <a:lnTo>
                    <a:pt x="1555" y="866"/>
                  </a:lnTo>
                  <a:cubicBezTo>
                    <a:pt x="1501" y="796"/>
                    <a:pt x="1440" y="730"/>
                    <a:pt x="1370" y="670"/>
                  </a:cubicBezTo>
                  <a:cubicBezTo>
                    <a:pt x="1211" y="510"/>
                    <a:pt x="982" y="396"/>
                    <a:pt x="754" y="350"/>
                  </a:cubicBezTo>
                  <a:cubicBezTo>
                    <a:pt x="686" y="338"/>
                    <a:pt x="616" y="331"/>
                    <a:pt x="547" y="331"/>
                  </a:cubicBezTo>
                  <a:cubicBezTo>
                    <a:pt x="361" y="331"/>
                    <a:pt x="179" y="383"/>
                    <a:pt x="46" y="533"/>
                  </a:cubicBezTo>
                  <a:cubicBezTo>
                    <a:pt x="1" y="601"/>
                    <a:pt x="24" y="693"/>
                    <a:pt x="92" y="715"/>
                  </a:cubicBezTo>
                  <a:cubicBezTo>
                    <a:pt x="115" y="721"/>
                    <a:pt x="139" y="724"/>
                    <a:pt x="164" y="724"/>
                  </a:cubicBezTo>
                  <a:cubicBezTo>
                    <a:pt x="238" y="724"/>
                    <a:pt x="315" y="698"/>
                    <a:pt x="366" y="647"/>
                  </a:cubicBezTo>
                  <a:cubicBezTo>
                    <a:pt x="366" y="624"/>
                    <a:pt x="389" y="624"/>
                    <a:pt x="412" y="624"/>
                  </a:cubicBezTo>
                  <a:cubicBezTo>
                    <a:pt x="434" y="601"/>
                    <a:pt x="457" y="601"/>
                    <a:pt x="503" y="601"/>
                  </a:cubicBezTo>
                  <a:cubicBezTo>
                    <a:pt x="571" y="601"/>
                    <a:pt x="663" y="624"/>
                    <a:pt x="731" y="647"/>
                  </a:cubicBezTo>
                  <a:cubicBezTo>
                    <a:pt x="891" y="693"/>
                    <a:pt x="1028" y="807"/>
                    <a:pt x="1142" y="921"/>
                  </a:cubicBezTo>
                  <a:cubicBezTo>
                    <a:pt x="1228" y="1015"/>
                    <a:pt x="1299" y="1117"/>
                    <a:pt x="1358" y="1225"/>
                  </a:cubicBezTo>
                  <a:lnTo>
                    <a:pt x="1358" y="1225"/>
                  </a:lnTo>
                  <a:cubicBezTo>
                    <a:pt x="1346" y="1253"/>
                    <a:pt x="1335" y="1281"/>
                    <a:pt x="1325" y="1309"/>
                  </a:cubicBezTo>
                  <a:cubicBezTo>
                    <a:pt x="1188" y="1674"/>
                    <a:pt x="1142" y="2062"/>
                    <a:pt x="1096" y="2450"/>
                  </a:cubicBezTo>
                  <a:cubicBezTo>
                    <a:pt x="1051" y="2930"/>
                    <a:pt x="982" y="3386"/>
                    <a:pt x="1005" y="3865"/>
                  </a:cubicBezTo>
                  <a:cubicBezTo>
                    <a:pt x="1028" y="4299"/>
                    <a:pt x="1119" y="4756"/>
                    <a:pt x="1325" y="5166"/>
                  </a:cubicBezTo>
                  <a:cubicBezTo>
                    <a:pt x="1347" y="5212"/>
                    <a:pt x="1439" y="5212"/>
                    <a:pt x="1484" y="5212"/>
                  </a:cubicBezTo>
                  <a:cubicBezTo>
                    <a:pt x="1530" y="5212"/>
                    <a:pt x="1599" y="5189"/>
                    <a:pt x="1644" y="5121"/>
                  </a:cubicBezTo>
                  <a:cubicBezTo>
                    <a:pt x="2192" y="4550"/>
                    <a:pt x="2283" y="3728"/>
                    <a:pt x="2215" y="2975"/>
                  </a:cubicBezTo>
                  <a:cubicBezTo>
                    <a:pt x="2169" y="2587"/>
                    <a:pt x="2078" y="2199"/>
                    <a:pt x="1987" y="1811"/>
                  </a:cubicBezTo>
                  <a:cubicBezTo>
                    <a:pt x="1917" y="1603"/>
                    <a:pt x="1848" y="1389"/>
                    <a:pt x="1752" y="1191"/>
                  </a:cubicBezTo>
                  <a:lnTo>
                    <a:pt x="1752" y="1191"/>
                  </a:lnTo>
                  <a:cubicBezTo>
                    <a:pt x="1823" y="1045"/>
                    <a:pt x="1911" y="905"/>
                    <a:pt x="2032" y="784"/>
                  </a:cubicBezTo>
                  <a:cubicBezTo>
                    <a:pt x="2217" y="599"/>
                    <a:pt x="2457" y="507"/>
                    <a:pt x="2720" y="507"/>
                  </a:cubicBezTo>
                  <a:cubicBezTo>
                    <a:pt x="2749" y="507"/>
                    <a:pt x="2779" y="508"/>
                    <a:pt x="2808" y="510"/>
                  </a:cubicBezTo>
                  <a:cubicBezTo>
                    <a:pt x="3085" y="550"/>
                    <a:pt x="3328" y="692"/>
                    <a:pt x="3492" y="908"/>
                  </a:cubicBezTo>
                  <a:lnTo>
                    <a:pt x="3492" y="908"/>
                  </a:lnTo>
                  <a:cubicBezTo>
                    <a:pt x="3304" y="1131"/>
                    <a:pt x="3153" y="1391"/>
                    <a:pt x="3105" y="1697"/>
                  </a:cubicBezTo>
                  <a:cubicBezTo>
                    <a:pt x="3082" y="1880"/>
                    <a:pt x="3082" y="2108"/>
                    <a:pt x="3196" y="2268"/>
                  </a:cubicBezTo>
                  <a:cubicBezTo>
                    <a:pt x="3259" y="2372"/>
                    <a:pt x="3360" y="2414"/>
                    <a:pt x="3466" y="2414"/>
                  </a:cubicBezTo>
                  <a:cubicBezTo>
                    <a:pt x="3592" y="2414"/>
                    <a:pt x="3726" y="2354"/>
                    <a:pt x="3813" y="2268"/>
                  </a:cubicBezTo>
                  <a:cubicBezTo>
                    <a:pt x="4087" y="1994"/>
                    <a:pt x="4132" y="1492"/>
                    <a:pt x="4018" y="1126"/>
                  </a:cubicBezTo>
                  <a:cubicBezTo>
                    <a:pt x="3992" y="1043"/>
                    <a:pt x="3956" y="962"/>
                    <a:pt x="3913" y="885"/>
                  </a:cubicBezTo>
                  <a:lnTo>
                    <a:pt x="3913" y="885"/>
                  </a:lnTo>
                  <a:cubicBezTo>
                    <a:pt x="3940" y="858"/>
                    <a:pt x="3968" y="832"/>
                    <a:pt x="3995" y="807"/>
                  </a:cubicBezTo>
                  <a:cubicBezTo>
                    <a:pt x="4132" y="693"/>
                    <a:pt x="4269" y="579"/>
                    <a:pt x="4429" y="487"/>
                  </a:cubicBezTo>
                  <a:cubicBezTo>
                    <a:pt x="4497" y="442"/>
                    <a:pt x="4589" y="396"/>
                    <a:pt x="4680" y="373"/>
                  </a:cubicBezTo>
                  <a:cubicBezTo>
                    <a:pt x="4714" y="362"/>
                    <a:pt x="4748" y="356"/>
                    <a:pt x="4783" y="356"/>
                  </a:cubicBezTo>
                  <a:cubicBezTo>
                    <a:pt x="4817" y="356"/>
                    <a:pt x="4851" y="362"/>
                    <a:pt x="4885" y="373"/>
                  </a:cubicBezTo>
                  <a:cubicBezTo>
                    <a:pt x="5156" y="415"/>
                    <a:pt x="5350" y="684"/>
                    <a:pt x="5469" y="921"/>
                  </a:cubicBezTo>
                  <a:lnTo>
                    <a:pt x="5469" y="921"/>
                  </a:lnTo>
                  <a:cubicBezTo>
                    <a:pt x="5416" y="979"/>
                    <a:pt x="5365" y="1040"/>
                    <a:pt x="5319" y="1104"/>
                  </a:cubicBezTo>
                  <a:cubicBezTo>
                    <a:pt x="5068" y="1469"/>
                    <a:pt x="4908" y="1902"/>
                    <a:pt x="4840" y="2359"/>
                  </a:cubicBezTo>
                  <a:cubicBezTo>
                    <a:pt x="4748" y="2793"/>
                    <a:pt x="4726" y="3272"/>
                    <a:pt x="4794" y="3706"/>
                  </a:cubicBezTo>
                  <a:cubicBezTo>
                    <a:pt x="4836" y="4041"/>
                    <a:pt x="4993" y="4704"/>
                    <a:pt x="5408" y="4704"/>
                  </a:cubicBezTo>
                  <a:cubicBezTo>
                    <a:pt x="5445" y="4704"/>
                    <a:pt x="5483" y="4698"/>
                    <a:pt x="5525" y="4687"/>
                  </a:cubicBezTo>
                  <a:cubicBezTo>
                    <a:pt x="5776" y="4619"/>
                    <a:pt x="5844" y="4345"/>
                    <a:pt x="5935" y="4116"/>
                  </a:cubicBezTo>
                  <a:cubicBezTo>
                    <a:pt x="6004" y="3911"/>
                    <a:pt x="6072" y="3683"/>
                    <a:pt x="6118" y="3455"/>
                  </a:cubicBezTo>
                  <a:cubicBezTo>
                    <a:pt x="6209" y="2998"/>
                    <a:pt x="6232" y="2519"/>
                    <a:pt x="6164" y="2062"/>
                  </a:cubicBezTo>
                  <a:cubicBezTo>
                    <a:pt x="6124" y="1682"/>
                    <a:pt x="6048" y="1284"/>
                    <a:pt x="5892" y="930"/>
                  </a:cubicBezTo>
                  <a:lnTo>
                    <a:pt x="5892" y="930"/>
                  </a:lnTo>
                  <a:cubicBezTo>
                    <a:pt x="6011" y="820"/>
                    <a:pt x="6146" y="724"/>
                    <a:pt x="6301" y="647"/>
                  </a:cubicBezTo>
                  <a:cubicBezTo>
                    <a:pt x="6475" y="574"/>
                    <a:pt x="6669" y="520"/>
                    <a:pt x="6857" y="520"/>
                  </a:cubicBezTo>
                  <a:cubicBezTo>
                    <a:pt x="6964" y="520"/>
                    <a:pt x="7069" y="537"/>
                    <a:pt x="7168" y="579"/>
                  </a:cubicBezTo>
                  <a:cubicBezTo>
                    <a:pt x="7290" y="619"/>
                    <a:pt x="7404" y="683"/>
                    <a:pt x="7502" y="763"/>
                  </a:cubicBezTo>
                  <a:lnTo>
                    <a:pt x="7502" y="763"/>
                  </a:lnTo>
                  <a:cubicBezTo>
                    <a:pt x="7481" y="792"/>
                    <a:pt x="7461" y="822"/>
                    <a:pt x="7442" y="852"/>
                  </a:cubicBezTo>
                  <a:cubicBezTo>
                    <a:pt x="7305" y="1035"/>
                    <a:pt x="7214" y="1240"/>
                    <a:pt x="7145" y="1446"/>
                  </a:cubicBezTo>
                  <a:cubicBezTo>
                    <a:pt x="7077" y="1629"/>
                    <a:pt x="7008" y="1834"/>
                    <a:pt x="7054" y="2039"/>
                  </a:cubicBezTo>
                  <a:cubicBezTo>
                    <a:pt x="7077" y="2245"/>
                    <a:pt x="7259" y="2405"/>
                    <a:pt x="7442" y="2405"/>
                  </a:cubicBezTo>
                  <a:cubicBezTo>
                    <a:pt x="7461" y="2407"/>
                    <a:pt x="7481" y="2407"/>
                    <a:pt x="7500" y="2407"/>
                  </a:cubicBezTo>
                  <a:cubicBezTo>
                    <a:pt x="7705" y="2407"/>
                    <a:pt x="7889" y="2300"/>
                    <a:pt x="8035" y="2153"/>
                  </a:cubicBezTo>
                  <a:cubicBezTo>
                    <a:pt x="8286" y="1902"/>
                    <a:pt x="8309" y="1492"/>
                    <a:pt x="8195" y="1149"/>
                  </a:cubicBezTo>
                  <a:cubicBezTo>
                    <a:pt x="8140" y="994"/>
                    <a:pt x="8052" y="845"/>
                    <a:pt x="7940" y="714"/>
                  </a:cubicBezTo>
                  <a:lnTo>
                    <a:pt x="7940" y="714"/>
                  </a:lnTo>
                  <a:cubicBezTo>
                    <a:pt x="8121" y="526"/>
                    <a:pt x="8339" y="380"/>
                    <a:pt x="8583" y="327"/>
                  </a:cubicBezTo>
                  <a:cubicBezTo>
                    <a:pt x="8684" y="299"/>
                    <a:pt x="8788" y="283"/>
                    <a:pt x="8891" y="283"/>
                  </a:cubicBezTo>
                  <a:cubicBezTo>
                    <a:pt x="9113" y="283"/>
                    <a:pt x="9332" y="354"/>
                    <a:pt x="9519" y="510"/>
                  </a:cubicBezTo>
                  <a:cubicBezTo>
                    <a:pt x="9668" y="622"/>
                    <a:pt x="9777" y="768"/>
                    <a:pt x="9863" y="925"/>
                  </a:cubicBezTo>
                  <a:lnTo>
                    <a:pt x="9863" y="925"/>
                  </a:lnTo>
                  <a:cubicBezTo>
                    <a:pt x="9351" y="1582"/>
                    <a:pt x="9062" y="2393"/>
                    <a:pt x="9017" y="3226"/>
                  </a:cubicBezTo>
                  <a:cubicBezTo>
                    <a:pt x="8994" y="3637"/>
                    <a:pt x="9017" y="4048"/>
                    <a:pt x="9131" y="4459"/>
                  </a:cubicBezTo>
                  <a:cubicBezTo>
                    <a:pt x="9177" y="4641"/>
                    <a:pt x="9222" y="4893"/>
                    <a:pt x="9336" y="5052"/>
                  </a:cubicBezTo>
                  <a:cubicBezTo>
                    <a:pt x="9422" y="5167"/>
                    <a:pt x="9553" y="5219"/>
                    <a:pt x="9690" y="5219"/>
                  </a:cubicBezTo>
                  <a:cubicBezTo>
                    <a:pt x="9771" y="5219"/>
                    <a:pt x="9853" y="5200"/>
                    <a:pt x="9930" y="5166"/>
                  </a:cubicBezTo>
                  <a:cubicBezTo>
                    <a:pt x="10341" y="4961"/>
                    <a:pt x="10455" y="4436"/>
                    <a:pt x="10546" y="4025"/>
                  </a:cubicBezTo>
                  <a:cubicBezTo>
                    <a:pt x="10637" y="3569"/>
                    <a:pt x="10683" y="3066"/>
                    <a:pt x="10660" y="2587"/>
                  </a:cubicBezTo>
                  <a:cubicBezTo>
                    <a:pt x="10637" y="2131"/>
                    <a:pt x="10546" y="1651"/>
                    <a:pt x="10386" y="1218"/>
                  </a:cubicBezTo>
                  <a:cubicBezTo>
                    <a:pt x="10355" y="1112"/>
                    <a:pt x="10318" y="1009"/>
                    <a:pt x="10272" y="909"/>
                  </a:cubicBezTo>
                  <a:lnTo>
                    <a:pt x="10272" y="909"/>
                  </a:lnTo>
                  <a:cubicBezTo>
                    <a:pt x="10396" y="767"/>
                    <a:pt x="10538" y="639"/>
                    <a:pt x="10706" y="556"/>
                  </a:cubicBezTo>
                  <a:cubicBezTo>
                    <a:pt x="10794" y="511"/>
                    <a:pt x="10883" y="486"/>
                    <a:pt x="10977" y="486"/>
                  </a:cubicBezTo>
                  <a:cubicBezTo>
                    <a:pt x="11029" y="486"/>
                    <a:pt x="11083" y="494"/>
                    <a:pt x="11140" y="510"/>
                  </a:cubicBezTo>
                  <a:cubicBezTo>
                    <a:pt x="11299" y="533"/>
                    <a:pt x="11436" y="624"/>
                    <a:pt x="11550" y="738"/>
                  </a:cubicBezTo>
                  <a:cubicBezTo>
                    <a:pt x="11578" y="771"/>
                    <a:pt x="11604" y="805"/>
                    <a:pt x="11628" y="841"/>
                  </a:cubicBezTo>
                  <a:lnTo>
                    <a:pt x="11628" y="841"/>
                  </a:lnTo>
                  <a:cubicBezTo>
                    <a:pt x="11617" y="860"/>
                    <a:pt x="11606" y="879"/>
                    <a:pt x="11596" y="898"/>
                  </a:cubicBezTo>
                  <a:cubicBezTo>
                    <a:pt x="11436" y="1218"/>
                    <a:pt x="11322" y="1651"/>
                    <a:pt x="11413" y="1994"/>
                  </a:cubicBezTo>
                  <a:cubicBezTo>
                    <a:pt x="11459" y="2176"/>
                    <a:pt x="11573" y="2359"/>
                    <a:pt x="11779" y="2427"/>
                  </a:cubicBezTo>
                  <a:cubicBezTo>
                    <a:pt x="11808" y="2433"/>
                    <a:pt x="11838" y="2436"/>
                    <a:pt x="11867" y="2436"/>
                  </a:cubicBezTo>
                  <a:cubicBezTo>
                    <a:pt x="12063" y="2436"/>
                    <a:pt x="12241" y="2307"/>
                    <a:pt x="12281" y="2108"/>
                  </a:cubicBezTo>
                  <a:cubicBezTo>
                    <a:pt x="12304" y="2017"/>
                    <a:pt x="12304" y="1925"/>
                    <a:pt x="12304" y="1811"/>
                  </a:cubicBezTo>
                  <a:cubicBezTo>
                    <a:pt x="12281" y="1697"/>
                    <a:pt x="12281" y="1583"/>
                    <a:pt x="12258" y="1446"/>
                  </a:cubicBezTo>
                  <a:cubicBezTo>
                    <a:pt x="12214" y="1228"/>
                    <a:pt x="12150" y="1010"/>
                    <a:pt x="12045" y="812"/>
                  </a:cubicBezTo>
                  <a:lnTo>
                    <a:pt x="12045" y="812"/>
                  </a:lnTo>
                  <a:cubicBezTo>
                    <a:pt x="12091" y="753"/>
                    <a:pt x="12140" y="696"/>
                    <a:pt x="12189" y="647"/>
                  </a:cubicBezTo>
                  <a:cubicBezTo>
                    <a:pt x="12304" y="533"/>
                    <a:pt x="12418" y="487"/>
                    <a:pt x="12555" y="442"/>
                  </a:cubicBezTo>
                  <a:cubicBezTo>
                    <a:pt x="12602" y="432"/>
                    <a:pt x="12653" y="427"/>
                    <a:pt x="12705" y="427"/>
                  </a:cubicBezTo>
                  <a:cubicBezTo>
                    <a:pt x="12778" y="427"/>
                    <a:pt x="12853" y="438"/>
                    <a:pt x="12920" y="464"/>
                  </a:cubicBezTo>
                  <a:cubicBezTo>
                    <a:pt x="13057" y="487"/>
                    <a:pt x="13171" y="556"/>
                    <a:pt x="13285" y="647"/>
                  </a:cubicBezTo>
                  <a:cubicBezTo>
                    <a:pt x="13491" y="807"/>
                    <a:pt x="13605" y="1058"/>
                    <a:pt x="13582" y="1332"/>
                  </a:cubicBezTo>
                  <a:cubicBezTo>
                    <a:pt x="13561" y="1414"/>
                    <a:pt x="13629" y="1450"/>
                    <a:pt x="13711" y="1450"/>
                  </a:cubicBezTo>
                  <a:cubicBezTo>
                    <a:pt x="13812" y="1450"/>
                    <a:pt x="13935" y="1397"/>
                    <a:pt x="13947" y="1309"/>
                  </a:cubicBezTo>
                  <a:cubicBezTo>
                    <a:pt x="14046" y="638"/>
                    <a:pt x="13376" y="154"/>
                    <a:pt x="12765" y="154"/>
                  </a:cubicBezTo>
                  <a:cubicBezTo>
                    <a:pt x="12669" y="154"/>
                    <a:pt x="12576" y="166"/>
                    <a:pt x="12486" y="191"/>
                  </a:cubicBezTo>
                  <a:cubicBezTo>
                    <a:pt x="12241" y="248"/>
                    <a:pt x="12023" y="379"/>
                    <a:pt x="11850" y="554"/>
                  </a:cubicBezTo>
                  <a:lnTo>
                    <a:pt x="11850" y="554"/>
                  </a:lnTo>
                  <a:cubicBezTo>
                    <a:pt x="11645" y="343"/>
                    <a:pt x="11376" y="208"/>
                    <a:pt x="11081" y="208"/>
                  </a:cubicBezTo>
                  <a:cubicBezTo>
                    <a:pt x="11048" y="208"/>
                    <a:pt x="11014" y="210"/>
                    <a:pt x="10980" y="213"/>
                  </a:cubicBezTo>
                  <a:cubicBezTo>
                    <a:pt x="10645" y="247"/>
                    <a:pt x="10359" y="416"/>
                    <a:pt x="10122" y="638"/>
                  </a:cubicBezTo>
                  <a:lnTo>
                    <a:pt x="10122" y="638"/>
                  </a:lnTo>
                  <a:cubicBezTo>
                    <a:pt x="10017" y="482"/>
                    <a:pt x="9886" y="344"/>
                    <a:pt x="9724" y="236"/>
                  </a:cubicBezTo>
                  <a:cubicBezTo>
                    <a:pt x="9479" y="77"/>
                    <a:pt x="9205" y="1"/>
                    <a:pt x="89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" name="Google Shape;174;p9"/>
          <p:cNvGrpSpPr/>
          <p:nvPr/>
        </p:nvGrpSpPr>
        <p:grpSpPr>
          <a:xfrm>
            <a:off x="-2685800" y="-1527749"/>
            <a:ext cx="13610151" cy="9542901"/>
            <a:chOff x="-2685800" y="-1527749"/>
            <a:chExt cx="13610151" cy="9542901"/>
          </a:xfrm>
        </p:grpSpPr>
        <p:pic>
          <p:nvPicPr>
            <p:cNvPr id="175" name="Google Shape;175;p9"/>
            <p:cNvPicPr preferRelativeResize="0"/>
            <p:nvPr/>
          </p:nvPicPr>
          <p:blipFill>
            <a:blip r:embed="rId2">
              <a:alphaModFix amt="35000"/>
            </a:blip>
            <a:stretch>
              <a:fillRect/>
            </a:stretch>
          </p:blipFill>
          <p:spPr>
            <a:xfrm rot="4478008" flipH="1">
              <a:off x="3761261" y="2568339"/>
              <a:ext cx="5152208" cy="46842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9"/>
            <p:cNvPicPr preferRelativeResize="0"/>
            <p:nvPr/>
          </p:nvPicPr>
          <p:blipFill rotWithShape="1">
            <a:blip r:embed="rId3">
              <a:alphaModFix amt="40000"/>
            </a:blip>
            <a:srcRect l="17300" t="7554" r="10974" b="14399"/>
            <a:stretch/>
          </p:blipFill>
          <p:spPr>
            <a:xfrm>
              <a:off x="6273000" y="-1104725"/>
              <a:ext cx="4651351" cy="46041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7" name="Google Shape;177;p9"/>
            <p:cNvPicPr preferRelativeResize="0"/>
            <p:nvPr/>
          </p:nvPicPr>
          <p:blipFill rotWithShape="1">
            <a:blip r:embed="rId4">
              <a:alphaModFix amt="36000"/>
            </a:blip>
            <a:srcRect l="8380" t="6100" r="12928" b="7483"/>
            <a:stretch/>
          </p:blipFill>
          <p:spPr>
            <a:xfrm rot="-2217751">
              <a:off x="-1744378" y="-584276"/>
              <a:ext cx="4711004" cy="47059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" name="Google Shape;178;p9"/>
            <p:cNvPicPr preferRelativeResize="0"/>
            <p:nvPr/>
          </p:nvPicPr>
          <p:blipFill rotWithShape="1">
            <a:blip r:embed="rId4">
              <a:alphaModFix amt="36000"/>
            </a:blip>
            <a:srcRect l="8380" t="6100" r="12928" b="7483"/>
            <a:stretch/>
          </p:blipFill>
          <p:spPr>
            <a:xfrm rot="-7559834">
              <a:off x="-1703617" y="2142138"/>
              <a:ext cx="4629486" cy="462447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9" name="Google Shape;179;p9"/>
          <p:cNvSpPr txBox="1">
            <a:spLocks noGrp="1"/>
          </p:cNvSpPr>
          <p:nvPr>
            <p:ph type="title"/>
          </p:nvPr>
        </p:nvSpPr>
        <p:spPr>
          <a:xfrm>
            <a:off x="713100" y="1479150"/>
            <a:ext cx="3890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0" name="Google Shape;180;p9"/>
          <p:cNvSpPr txBox="1">
            <a:spLocks noGrp="1"/>
          </p:cNvSpPr>
          <p:nvPr>
            <p:ph type="subTitle" idx="1"/>
          </p:nvPr>
        </p:nvSpPr>
        <p:spPr>
          <a:xfrm>
            <a:off x="713100" y="2320950"/>
            <a:ext cx="3890400" cy="13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p14"/>
          <p:cNvGrpSpPr/>
          <p:nvPr/>
        </p:nvGrpSpPr>
        <p:grpSpPr>
          <a:xfrm rot="10800000">
            <a:off x="-1355949" y="-1679935"/>
            <a:ext cx="12340361" cy="7684482"/>
            <a:chOff x="-1789374" y="-1211210"/>
            <a:chExt cx="12340361" cy="7684482"/>
          </a:xfrm>
        </p:grpSpPr>
        <p:sp>
          <p:nvSpPr>
            <p:cNvPr id="300" name="Google Shape;300;p14"/>
            <p:cNvSpPr/>
            <p:nvPr/>
          </p:nvSpPr>
          <p:spPr>
            <a:xfrm>
              <a:off x="257050" y="-669607"/>
              <a:ext cx="1680180" cy="1616087"/>
            </a:xfrm>
            <a:custGeom>
              <a:avLst/>
              <a:gdLst/>
              <a:ahLst/>
              <a:cxnLst/>
              <a:rect l="l" t="t" r="r" b="b"/>
              <a:pathLst>
                <a:path w="10250" h="9859" extrusionOk="0">
                  <a:moveTo>
                    <a:pt x="3289" y="938"/>
                  </a:moveTo>
                  <a:cubicBezTo>
                    <a:pt x="3472" y="938"/>
                    <a:pt x="3655" y="961"/>
                    <a:pt x="3835" y="1009"/>
                  </a:cubicBezTo>
                  <a:cubicBezTo>
                    <a:pt x="4178" y="1078"/>
                    <a:pt x="4497" y="1260"/>
                    <a:pt x="4702" y="1511"/>
                  </a:cubicBezTo>
                  <a:cubicBezTo>
                    <a:pt x="5045" y="1945"/>
                    <a:pt x="5068" y="2539"/>
                    <a:pt x="5227" y="3063"/>
                  </a:cubicBezTo>
                  <a:cubicBezTo>
                    <a:pt x="5615" y="4228"/>
                    <a:pt x="6734" y="4935"/>
                    <a:pt x="7556" y="5848"/>
                  </a:cubicBezTo>
                  <a:cubicBezTo>
                    <a:pt x="7875" y="6191"/>
                    <a:pt x="8172" y="6601"/>
                    <a:pt x="8218" y="7058"/>
                  </a:cubicBezTo>
                  <a:cubicBezTo>
                    <a:pt x="8263" y="7537"/>
                    <a:pt x="7967" y="8062"/>
                    <a:pt x="7510" y="8154"/>
                  </a:cubicBezTo>
                  <a:cubicBezTo>
                    <a:pt x="7470" y="8160"/>
                    <a:pt x="7431" y="8163"/>
                    <a:pt x="7391" y="8163"/>
                  </a:cubicBezTo>
                  <a:cubicBezTo>
                    <a:pt x="7003" y="8163"/>
                    <a:pt x="6647" y="7867"/>
                    <a:pt x="6460" y="7514"/>
                  </a:cubicBezTo>
                  <a:cubicBezTo>
                    <a:pt x="6255" y="7126"/>
                    <a:pt x="6209" y="6693"/>
                    <a:pt x="6072" y="6259"/>
                  </a:cubicBezTo>
                  <a:cubicBezTo>
                    <a:pt x="5821" y="5323"/>
                    <a:pt x="5227" y="4479"/>
                    <a:pt x="4451" y="3908"/>
                  </a:cubicBezTo>
                  <a:cubicBezTo>
                    <a:pt x="3703" y="3358"/>
                    <a:pt x="2764" y="3062"/>
                    <a:pt x="1818" y="3062"/>
                  </a:cubicBezTo>
                  <a:cubicBezTo>
                    <a:pt x="1783" y="3062"/>
                    <a:pt x="1748" y="3063"/>
                    <a:pt x="1712" y="3063"/>
                  </a:cubicBezTo>
                  <a:cubicBezTo>
                    <a:pt x="1650" y="3070"/>
                    <a:pt x="1584" y="3074"/>
                    <a:pt x="1518" y="3074"/>
                  </a:cubicBezTo>
                  <a:cubicBezTo>
                    <a:pt x="1342" y="3074"/>
                    <a:pt x="1166" y="3042"/>
                    <a:pt x="1050" y="2927"/>
                  </a:cubicBezTo>
                  <a:cubicBezTo>
                    <a:pt x="525" y="2424"/>
                    <a:pt x="1484" y="1671"/>
                    <a:pt x="1849" y="1420"/>
                  </a:cubicBezTo>
                  <a:cubicBezTo>
                    <a:pt x="2270" y="1117"/>
                    <a:pt x="2777" y="938"/>
                    <a:pt x="3289" y="938"/>
                  </a:cubicBezTo>
                  <a:close/>
                  <a:moveTo>
                    <a:pt x="3468" y="1"/>
                  </a:moveTo>
                  <a:cubicBezTo>
                    <a:pt x="3324" y="1"/>
                    <a:pt x="3179" y="10"/>
                    <a:pt x="3036" y="28"/>
                  </a:cubicBezTo>
                  <a:cubicBezTo>
                    <a:pt x="2146" y="119"/>
                    <a:pt x="1096" y="530"/>
                    <a:pt x="457" y="1169"/>
                  </a:cubicBezTo>
                  <a:cubicBezTo>
                    <a:pt x="0" y="1648"/>
                    <a:pt x="23" y="2653"/>
                    <a:pt x="160" y="3269"/>
                  </a:cubicBezTo>
                  <a:cubicBezTo>
                    <a:pt x="297" y="3794"/>
                    <a:pt x="640" y="4273"/>
                    <a:pt x="1142" y="4456"/>
                  </a:cubicBezTo>
                  <a:cubicBezTo>
                    <a:pt x="1335" y="4531"/>
                    <a:pt x="1536" y="4559"/>
                    <a:pt x="1741" y="4559"/>
                  </a:cubicBezTo>
                  <a:cubicBezTo>
                    <a:pt x="2300" y="4559"/>
                    <a:pt x="2889" y="4352"/>
                    <a:pt x="3451" y="4352"/>
                  </a:cubicBezTo>
                  <a:cubicBezTo>
                    <a:pt x="3676" y="4352"/>
                    <a:pt x="3897" y="4385"/>
                    <a:pt x="4109" y="4479"/>
                  </a:cubicBezTo>
                  <a:cubicBezTo>
                    <a:pt x="4588" y="4707"/>
                    <a:pt x="4908" y="5209"/>
                    <a:pt x="5045" y="5757"/>
                  </a:cubicBezTo>
                  <a:cubicBezTo>
                    <a:pt x="5182" y="6282"/>
                    <a:pt x="5159" y="6830"/>
                    <a:pt x="5205" y="7377"/>
                  </a:cubicBezTo>
                  <a:cubicBezTo>
                    <a:pt x="5250" y="7925"/>
                    <a:pt x="5364" y="8473"/>
                    <a:pt x="5707" y="8907"/>
                  </a:cubicBezTo>
                  <a:cubicBezTo>
                    <a:pt x="6095" y="9386"/>
                    <a:pt x="6688" y="9614"/>
                    <a:pt x="7282" y="9751"/>
                  </a:cubicBezTo>
                  <a:cubicBezTo>
                    <a:pt x="7566" y="9816"/>
                    <a:pt x="7865" y="9859"/>
                    <a:pt x="8166" y="9859"/>
                  </a:cubicBezTo>
                  <a:cubicBezTo>
                    <a:pt x="8397" y="9859"/>
                    <a:pt x="8629" y="9834"/>
                    <a:pt x="8857" y="9774"/>
                  </a:cubicBezTo>
                  <a:cubicBezTo>
                    <a:pt x="9359" y="9637"/>
                    <a:pt x="9838" y="9295"/>
                    <a:pt x="10021" y="8793"/>
                  </a:cubicBezTo>
                  <a:cubicBezTo>
                    <a:pt x="10249" y="8176"/>
                    <a:pt x="9998" y="7469"/>
                    <a:pt x="9610" y="6921"/>
                  </a:cubicBezTo>
                  <a:cubicBezTo>
                    <a:pt x="8880" y="5917"/>
                    <a:pt x="7670" y="5300"/>
                    <a:pt x="7053" y="4205"/>
                  </a:cubicBezTo>
                  <a:cubicBezTo>
                    <a:pt x="6551" y="3269"/>
                    <a:pt x="6551" y="2082"/>
                    <a:pt x="5935" y="1192"/>
                  </a:cubicBezTo>
                  <a:cubicBezTo>
                    <a:pt x="5399" y="398"/>
                    <a:pt x="4432" y="1"/>
                    <a:pt x="3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01" name="Google Shape;301;p14"/>
            <p:cNvSpPr/>
            <p:nvPr/>
          </p:nvSpPr>
          <p:spPr>
            <a:xfrm rot="-2700000">
              <a:off x="-903315" y="2445688"/>
              <a:ext cx="2670669" cy="3612380"/>
            </a:xfrm>
            <a:custGeom>
              <a:avLst/>
              <a:gdLst/>
              <a:ahLst/>
              <a:cxnLst/>
              <a:rect l="l" t="t" r="r" b="b"/>
              <a:pathLst>
                <a:path w="15042" h="20346" extrusionOk="0">
                  <a:moveTo>
                    <a:pt x="8336" y="0"/>
                  </a:moveTo>
                  <a:cubicBezTo>
                    <a:pt x="7913" y="0"/>
                    <a:pt x="7489" y="51"/>
                    <a:pt x="7076" y="154"/>
                  </a:cubicBezTo>
                  <a:cubicBezTo>
                    <a:pt x="5798" y="496"/>
                    <a:pt x="4793" y="1295"/>
                    <a:pt x="4017" y="2345"/>
                  </a:cubicBezTo>
                  <a:cubicBezTo>
                    <a:pt x="3173" y="3486"/>
                    <a:pt x="1940" y="4308"/>
                    <a:pt x="1118" y="5518"/>
                  </a:cubicBezTo>
                  <a:cubicBezTo>
                    <a:pt x="434" y="6522"/>
                    <a:pt x="0" y="7732"/>
                    <a:pt x="183" y="8942"/>
                  </a:cubicBezTo>
                  <a:cubicBezTo>
                    <a:pt x="365" y="10151"/>
                    <a:pt x="1255" y="11270"/>
                    <a:pt x="2465" y="11475"/>
                  </a:cubicBezTo>
                  <a:cubicBezTo>
                    <a:pt x="2922" y="11567"/>
                    <a:pt x="3401" y="11521"/>
                    <a:pt x="3858" y="11635"/>
                  </a:cubicBezTo>
                  <a:cubicBezTo>
                    <a:pt x="4337" y="11749"/>
                    <a:pt x="4793" y="12114"/>
                    <a:pt x="4771" y="12594"/>
                  </a:cubicBezTo>
                  <a:cubicBezTo>
                    <a:pt x="4748" y="12936"/>
                    <a:pt x="4474" y="13210"/>
                    <a:pt x="4268" y="13484"/>
                  </a:cubicBezTo>
                  <a:cubicBezTo>
                    <a:pt x="3150" y="15013"/>
                    <a:pt x="3538" y="17318"/>
                    <a:pt x="4862" y="18665"/>
                  </a:cubicBezTo>
                  <a:cubicBezTo>
                    <a:pt x="6007" y="19830"/>
                    <a:pt x="7681" y="20346"/>
                    <a:pt x="9324" y="20346"/>
                  </a:cubicBezTo>
                  <a:cubicBezTo>
                    <a:pt x="9580" y="20346"/>
                    <a:pt x="9836" y="20333"/>
                    <a:pt x="10089" y="20309"/>
                  </a:cubicBezTo>
                  <a:cubicBezTo>
                    <a:pt x="11207" y="20194"/>
                    <a:pt x="12326" y="19875"/>
                    <a:pt x="13239" y="19213"/>
                  </a:cubicBezTo>
                  <a:cubicBezTo>
                    <a:pt x="14129" y="18551"/>
                    <a:pt x="14814" y="17547"/>
                    <a:pt x="14928" y="16428"/>
                  </a:cubicBezTo>
                  <a:cubicBezTo>
                    <a:pt x="15042" y="15196"/>
                    <a:pt x="14494" y="14032"/>
                    <a:pt x="13787" y="13027"/>
                  </a:cubicBezTo>
                  <a:cubicBezTo>
                    <a:pt x="13079" y="12023"/>
                    <a:pt x="12234" y="11133"/>
                    <a:pt x="11618" y="10083"/>
                  </a:cubicBezTo>
                  <a:cubicBezTo>
                    <a:pt x="11002" y="9010"/>
                    <a:pt x="10614" y="7732"/>
                    <a:pt x="11002" y="6568"/>
                  </a:cubicBezTo>
                  <a:cubicBezTo>
                    <a:pt x="11436" y="5290"/>
                    <a:pt x="12759" y="4262"/>
                    <a:pt x="12668" y="2916"/>
                  </a:cubicBezTo>
                  <a:cubicBezTo>
                    <a:pt x="12600" y="2094"/>
                    <a:pt x="12029" y="1409"/>
                    <a:pt x="11344" y="930"/>
                  </a:cubicBezTo>
                  <a:cubicBezTo>
                    <a:pt x="10477" y="324"/>
                    <a:pt x="9409" y="0"/>
                    <a:pt x="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" name="Google Shape;302;p14"/>
            <p:cNvGrpSpPr/>
            <p:nvPr/>
          </p:nvGrpSpPr>
          <p:grpSpPr>
            <a:xfrm rot="-1265953">
              <a:off x="-356826" y="405687"/>
              <a:ext cx="1166238" cy="624028"/>
              <a:chOff x="3988913" y="-210650"/>
              <a:chExt cx="1166187" cy="624000"/>
            </a:xfrm>
          </p:grpSpPr>
          <p:sp>
            <p:nvSpPr>
              <p:cNvPr id="303" name="Google Shape;303;p14"/>
              <p:cNvSpPr/>
              <p:nvPr/>
            </p:nvSpPr>
            <p:spPr>
              <a:xfrm>
                <a:off x="3988913" y="-210650"/>
                <a:ext cx="1166187" cy="624000"/>
              </a:xfrm>
              <a:custGeom>
                <a:avLst/>
                <a:gdLst/>
                <a:ahLst/>
                <a:cxnLst/>
                <a:rect l="l" t="t" r="r" b="b"/>
                <a:pathLst>
                  <a:path w="16435" h="8794" extrusionOk="0">
                    <a:moveTo>
                      <a:pt x="7451" y="1"/>
                    </a:moveTo>
                    <a:cubicBezTo>
                      <a:pt x="6965" y="1"/>
                      <a:pt x="6494" y="12"/>
                      <a:pt x="6049" y="31"/>
                    </a:cubicBezTo>
                    <a:cubicBezTo>
                      <a:pt x="4132" y="122"/>
                      <a:pt x="1940" y="556"/>
                      <a:pt x="799" y="2245"/>
                    </a:cubicBezTo>
                    <a:cubicBezTo>
                      <a:pt x="114" y="3272"/>
                      <a:pt x="0" y="4641"/>
                      <a:pt x="434" y="5783"/>
                    </a:cubicBezTo>
                    <a:cubicBezTo>
                      <a:pt x="913" y="6947"/>
                      <a:pt x="1940" y="7700"/>
                      <a:pt x="3105" y="8111"/>
                    </a:cubicBezTo>
                    <a:cubicBezTo>
                      <a:pt x="4497" y="8590"/>
                      <a:pt x="6072" y="8704"/>
                      <a:pt x="7533" y="8773"/>
                    </a:cubicBezTo>
                    <a:cubicBezTo>
                      <a:pt x="7842" y="8786"/>
                      <a:pt x="8154" y="8793"/>
                      <a:pt x="8467" y="8793"/>
                    </a:cubicBezTo>
                    <a:cubicBezTo>
                      <a:pt x="9795" y="8793"/>
                      <a:pt x="11147" y="8663"/>
                      <a:pt x="12440" y="8294"/>
                    </a:cubicBezTo>
                    <a:cubicBezTo>
                      <a:pt x="15111" y="7517"/>
                      <a:pt x="16435" y="4299"/>
                      <a:pt x="15179" y="2222"/>
                    </a:cubicBezTo>
                    <a:cubicBezTo>
                      <a:pt x="14768" y="1537"/>
                      <a:pt x="14084" y="989"/>
                      <a:pt x="13079" y="693"/>
                    </a:cubicBezTo>
                    <a:cubicBezTo>
                      <a:pt x="11428" y="167"/>
                      <a:pt x="9331" y="1"/>
                      <a:pt x="74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4"/>
              <p:cNvSpPr/>
              <p:nvPr/>
            </p:nvSpPr>
            <p:spPr>
              <a:xfrm>
                <a:off x="4337101" y="-127488"/>
                <a:ext cx="487620" cy="487549"/>
              </a:xfrm>
              <a:custGeom>
                <a:avLst/>
                <a:gdLst/>
                <a:ahLst/>
                <a:cxnLst/>
                <a:rect l="l" t="t" r="r" b="b"/>
                <a:pathLst>
                  <a:path w="6872" h="6871" extrusionOk="0">
                    <a:moveTo>
                      <a:pt x="3447" y="0"/>
                    </a:moveTo>
                    <a:cubicBezTo>
                      <a:pt x="1530" y="0"/>
                      <a:pt x="1" y="1529"/>
                      <a:pt x="1" y="3424"/>
                    </a:cubicBezTo>
                    <a:cubicBezTo>
                      <a:pt x="1" y="5341"/>
                      <a:pt x="1530" y="6870"/>
                      <a:pt x="3447" y="6870"/>
                    </a:cubicBezTo>
                    <a:cubicBezTo>
                      <a:pt x="5342" y="6870"/>
                      <a:pt x="6871" y="5341"/>
                      <a:pt x="6871" y="3424"/>
                    </a:cubicBezTo>
                    <a:cubicBezTo>
                      <a:pt x="6871" y="1529"/>
                      <a:pt x="5342" y="0"/>
                      <a:pt x="3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4"/>
              <p:cNvSpPr/>
              <p:nvPr/>
            </p:nvSpPr>
            <p:spPr>
              <a:xfrm>
                <a:off x="4435945" y="-28715"/>
                <a:ext cx="289932" cy="290003"/>
              </a:xfrm>
              <a:custGeom>
                <a:avLst/>
                <a:gdLst/>
                <a:ahLst/>
                <a:cxnLst/>
                <a:rect l="l" t="t" r="r" b="b"/>
                <a:pathLst>
                  <a:path w="4086" h="4087" extrusionOk="0">
                    <a:moveTo>
                      <a:pt x="2054" y="0"/>
                    </a:moveTo>
                    <a:cubicBezTo>
                      <a:pt x="913" y="0"/>
                      <a:pt x="0" y="913"/>
                      <a:pt x="0" y="2032"/>
                    </a:cubicBezTo>
                    <a:cubicBezTo>
                      <a:pt x="0" y="3173"/>
                      <a:pt x="913" y="4086"/>
                      <a:pt x="2054" y="4086"/>
                    </a:cubicBezTo>
                    <a:cubicBezTo>
                      <a:pt x="3173" y="4086"/>
                      <a:pt x="4086" y="3173"/>
                      <a:pt x="4086" y="2032"/>
                    </a:cubicBezTo>
                    <a:cubicBezTo>
                      <a:pt x="4086" y="913"/>
                      <a:pt x="3173" y="0"/>
                      <a:pt x="20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" name="Google Shape;306;p14"/>
            <p:cNvGrpSpPr/>
            <p:nvPr/>
          </p:nvGrpSpPr>
          <p:grpSpPr>
            <a:xfrm rot="2371967">
              <a:off x="-556855" y="2842287"/>
              <a:ext cx="2166383" cy="1933816"/>
              <a:chOff x="3308110" y="3015534"/>
              <a:chExt cx="328125" cy="292900"/>
            </a:xfrm>
          </p:grpSpPr>
          <p:sp>
            <p:nvSpPr>
              <p:cNvPr id="307" name="Google Shape;307;p14"/>
              <p:cNvSpPr/>
              <p:nvPr/>
            </p:nvSpPr>
            <p:spPr>
              <a:xfrm>
                <a:off x="3308110" y="3015534"/>
                <a:ext cx="328125" cy="292900"/>
              </a:xfrm>
              <a:custGeom>
                <a:avLst/>
                <a:gdLst/>
                <a:ahLst/>
                <a:cxnLst/>
                <a:rect l="l" t="t" r="r" b="b"/>
                <a:pathLst>
                  <a:path w="13125" h="11716" extrusionOk="0">
                    <a:moveTo>
                      <a:pt x="2876" y="229"/>
                    </a:moveTo>
                    <a:cubicBezTo>
                      <a:pt x="2922" y="229"/>
                      <a:pt x="2968" y="229"/>
                      <a:pt x="3013" y="251"/>
                    </a:cubicBezTo>
                    <a:cubicBezTo>
                      <a:pt x="3059" y="251"/>
                      <a:pt x="3104" y="251"/>
                      <a:pt x="3150" y="274"/>
                    </a:cubicBezTo>
                    <a:cubicBezTo>
                      <a:pt x="3493" y="365"/>
                      <a:pt x="3812" y="571"/>
                      <a:pt x="4086" y="845"/>
                    </a:cubicBezTo>
                    <a:cubicBezTo>
                      <a:pt x="4337" y="1119"/>
                      <a:pt x="4588" y="1415"/>
                      <a:pt x="4816" y="1712"/>
                    </a:cubicBezTo>
                    <a:cubicBezTo>
                      <a:pt x="5067" y="2032"/>
                      <a:pt x="5341" y="2328"/>
                      <a:pt x="5661" y="2557"/>
                    </a:cubicBezTo>
                    <a:cubicBezTo>
                      <a:pt x="5980" y="2785"/>
                      <a:pt x="6368" y="2945"/>
                      <a:pt x="6757" y="3036"/>
                    </a:cubicBezTo>
                    <a:cubicBezTo>
                      <a:pt x="7145" y="3127"/>
                      <a:pt x="7533" y="3173"/>
                      <a:pt x="7921" y="3196"/>
                    </a:cubicBezTo>
                    <a:cubicBezTo>
                      <a:pt x="8309" y="3241"/>
                      <a:pt x="8697" y="3264"/>
                      <a:pt x="9062" y="3310"/>
                    </a:cubicBezTo>
                    <a:cubicBezTo>
                      <a:pt x="9176" y="3310"/>
                      <a:pt x="9267" y="3333"/>
                      <a:pt x="9359" y="3356"/>
                    </a:cubicBezTo>
                    <a:cubicBezTo>
                      <a:pt x="9450" y="3356"/>
                      <a:pt x="9541" y="3378"/>
                      <a:pt x="9633" y="3401"/>
                    </a:cubicBezTo>
                    <a:cubicBezTo>
                      <a:pt x="9724" y="3424"/>
                      <a:pt x="9815" y="3447"/>
                      <a:pt x="9906" y="3470"/>
                    </a:cubicBezTo>
                    <a:cubicBezTo>
                      <a:pt x="9998" y="3493"/>
                      <a:pt x="10089" y="3538"/>
                      <a:pt x="10180" y="3584"/>
                    </a:cubicBezTo>
                    <a:cubicBezTo>
                      <a:pt x="10523" y="3721"/>
                      <a:pt x="10865" y="3903"/>
                      <a:pt x="11162" y="4132"/>
                    </a:cubicBezTo>
                    <a:cubicBezTo>
                      <a:pt x="11459" y="4360"/>
                      <a:pt x="11732" y="4634"/>
                      <a:pt x="11961" y="4931"/>
                    </a:cubicBezTo>
                    <a:cubicBezTo>
                      <a:pt x="12166" y="5227"/>
                      <a:pt x="12372" y="5570"/>
                      <a:pt x="12508" y="5912"/>
                    </a:cubicBezTo>
                    <a:cubicBezTo>
                      <a:pt x="12645" y="6254"/>
                      <a:pt x="12737" y="6620"/>
                      <a:pt x="12782" y="7008"/>
                    </a:cubicBezTo>
                    <a:cubicBezTo>
                      <a:pt x="12805" y="7373"/>
                      <a:pt x="12782" y="7738"/>
                      <a:pt x="12714" y="8103"/>
                    </a:cubicBezTo>
                    <a:cubicBezTo>
                      <a:pt x="12623" y="8468"/>
                      <a:pt x="12508" y="8834"/>
                      <a:pt x="12326" y="9153"/>
                    </a:cubicBezTo>
                    <a:cubicBezTo>
                      <a:pt x="11984" y="9815"/>
                      <a:pt x="11459" y="10386"/>
                      <a:pt x="10842" y="10774"/>
                    </a:cubicBezTo>
                    <a:cubicBezTo>
                      <a:pt x="10239" y="11162"/>
                      <a:pt x="9533" y="11346"/>
                      <a:pt x="8822" y="11346"/>
                    </a:cubicBezTo>
                    <a:cubicBezTo>
                      <a:pt x="8780" y="11346"/>
                      <a:pt x="8738" y="11346"/>
                      <a:pt x="8697" y="11344"/>
                    </a:cubicBezTo>
                    <a:cubicBezTo>
                      <a:pt x="7966" y="11344"/>
                      <a:pt x="7213" y="11162"/>
                      <a:pt x="6528" y="10842"/>
                    </a:cubicBezTo>
                    <a:cubicBezTo>
                      <a:pt x="5844" y="10546"/>
                      <a:pt x="5204" y="10089"/>
                      <a:pt x="4634" y="9587"/>
                    </a:cubicBezTo>
                    <a:cubicBezTo>
                      <a:pt x="4360" y="9336"/>
                      <a:pt x="4086" y="9062"/>
                      <a:pt x="3835" y="8765"/>
                    </a:cubicBezTo>
                    <a:cubicBezTo>
                      <a:pt x="3698" y="8628"/>
                      <a:pt x="3584" y="8491"/>
                      <a:pt x="3447" y="8331"/>
                    </a:cubicBezTo>
                    <a:lnTo>
                      <a:pt x="3082" y="7898"/>
                    </a:lnTo>
                    <a:cubicBezTo>
                      <a:pt x="2579" y="7282"/>
                      <a:pt x="2100" y="6688"/>
                      <a:pt x="1644" y="6072"/>
                    </a:cubicBezTo>
                    <a:cubicBezTo>
                      <a:pt x="1438" y="5752"/>
                      <a:pt x="1210" y="5433"/>
                      <a:pt x="1027" y="5090"/>
                    </a:cubicBezTo>
                    <a:cubicBezTo>
                      <a:pt x="845" y="4771"/>
                      <a:pt x="662" y="4428"/>
                      <a:pt x="525" y="4063"/>
                    </a:cubicBezTo>
                    <a:cubicBezTo>
                      <a:pt x="457" y="3903"/>
                      <a:pt x="411" y="3721"/>
                      <a:pt x="365" y="3538"/>
                    </a:cubicBezTo>
                    <a:cubicBezTo>
                      <a:pt x="343" y="3356"/>
                      <a:pt x="297" y="3173"/>
                      <a:pt x="297" y="2990"/>
                    </a:cubicBezTo>
                    <a:cubicBezTo>
                      <a:pt x="297" y="2808"/>
                      <a:pt x="297" y="2602"/>
                      <a:pt x="343" y="2443"/>
                    </a:cubicBezTo>
                    <a:cubicBezTo>
                      <a:pt x="343" y="2351"/>
                      <a:pt x="388" y="2260"/>
                      <a:pt x="411" y="2169"/>
                    </a:cubicBezTo>
                    <a:cubicBezTo>
                      <a:pt x="411" y="2123"/>
                      <a:pt x="434" y="2100"/>
                      <a:pt x="457" y="2055"/>
                    </a:cubicBezTo>
                    <a:cubicBezTo>
                      <a:pt x="480" y="2009"/>
                      <a:pt x="502" y="1963"/>
                      <a:pt x="502" y="1918"/>
                    </a:cubicBezTo>
                    <a:cubicBezTo>
                      <a:pt x="685" y="1598"/>
                      <a:pt x="913" y="1278"/>
                      <a:pt x="1164" y="1005"/>
                    </a:cubicBezTo>
                    <a:cubicBezTo>
                      <a:pt x="1438" y="753"/>
                      <a:pt x="1735" y="502"/>
                      <a:pt x="2077" y="365"/>
                    </a:cubicBezTo>
                    <a:lnTo>
                      <a:pt x="2123" y="343"/>
                    </a:lnTo>
                    <a:lnTo>
                      <a:pt x="2191" y="320"/>
                    </a:lnTo>
                    <a:cubicBezTo>
                      <a:pt x="2237" y="297"/>
                      <a:pt x="2283" y="297"/>
                      <a:pt x="2328" y="274"/>
                    </a:cubicBezTo>
                    <a:cubicBezTo>
                      <a:pt x="2420" y="251"/>
                      <a:pt x="2511" y="229"/>
                      <a:pt x="2602" y="229"/>
                    </a:cubicBezTo>
                    <a:close/>
                    <a:moveTo>
                      <a:pt x="2579" y="0"/>
                    </a:moveTo>
                    <a:cubicBezTo>
                      <a:pt x="2465" y="0"/>
                      <a:pt x="2374" y="23"/>
                      <a:pt x="2283" y="46"/>
                    </a:cubicBezTo>
                    <a:cubicBezTo>
                      <a:pt x="2214" y="69"/>
                      <a:pt x="2169" y="92"/>
                      <a:pt x="2123" y="92"/>
                    </a:cubicBezTo>
                    <a:lnTo>
                      <a:pt x="2055" y="114"/>
                    </a:lnTo>
                    <a:lnTo>
                      <a:pt x="1986" y="137"/>
                    </a:lnTo>
                    <a:cubicBezTo>
                      <a:pt x="1598" y="297"/>
                      <a:pt x="1278" y="548"/>
                      <a:pt x="982" y="822"/>
                    </a:cubicBezTo>
                    <a:cubicBezTo>
                      <a:pt x="708" y="1119"/>
                      <a:pt x="457" y="1438"/>
                      <a:pt x="274" y="1803"/>
                    </a:cubicBezTo>
                    <a:cubicBezTo>
                      <a:pt x="251" y="1849"/>
                      <a:pt x="228" y="1895"/>
                      <a:pt x="206" y="1940"/>
                    </a:cubicBezTo>
                    <a:cubicBezTo>
                      <a:pt x="183" y="1986"/>
                      <a:pt x="160" y="2032"/>
                      <a:pt x="137" y="2077"/>
                    </a:cubicBezTo>
                    <a:cubicBezTo>
                      <a:pt x="114" y="2169"/>
                      <a:pt x="69" y="2283"/>
                      <a:pt x="46" y="2374"/>
                    </a:cubicBezTo>
                    <a:cubicBezTo>
                      <a:pt x="0" y="2580"/>
                      <a:pt x="0" y="2785"/>
                      <a:pt x="0" y="2990"/>
                    </a:cubicBezTo>
                    <a:cubicBezTo>
                      <a:pt x="0" y="3196"/>
                      <a:pt x="23" y="3401"/>
                      <a:pt x="69" y="3607"/>
                    </a:cubicBezTo>
                    <a:cubicBezTo>
                      <a:pt x="114" y="3789"/>
                      <a:pt x="160" y="3995"/>
                      <a:pt x="228" y="4177"/>
                    </a:cubicBezTo>
                    <a:cubicBezTo>
                      <a:pt x="365" y="4565"/>
                      <a:pt x="548" y="4908"/>
                      <a:pt x="731" y="5250"/>
                    </a:cubicBezTo>
                    <a:cubicBezTo>
                      <a:pt x="936" y="5592"/>
                      <a:pt x="1141" y="5935"/>
                      <a:pt x="1370" y="6254"/>
                    </a:cubicBezTo>
                    <a:cubicBezTo>
                      <a:pt x="1826" y="6893"/>
                      <a:pt x="2306" y="7510"/>
                      <a:pt x="2808" y="8126"/>
                    </a:cubicBezTo>
                    <a:cubicBezTo>
                      <a:pt x="3287" y="8720"/>
                      <a:pt x="3812" y="9336"/>
                      <a:pt x="4383" y="9861"/>
                    </a:cubicBezTo>
                    <a:cubicBezTo>
                      <a:pt x="4976" y="10386"/>
                      <a:pt x="5638" y="10865"/>
                      <a:pt x="6368" y="11185"/>
                    </a:cubicBezTo>
                    <a:cubicBezTo>
                      <a:pt x="7099" y="11527"/>
                      <a:pt x="7898" y="11710"/>
                      <a:pt x="8697" y="11710"/>
                    </a:cubicBezTo>
                    <a:cubicBezTo>
                      <a:pt x="8765" y="11713"/>
                      <a:pt x="8834" y="11715"/>
                      <a:pt x="8902" y="11715"/>
                    </a:cubicBezTo>
                    <a:cubicBezTo>
                      <a:pt x="9244" y="11715"/>
                      <a:pt x="9583" y="11668"/>
                      <a:pt x="9906" y="11573"/>
                    </a:cubicBezTo>
                    <a:cubicBezTo>
                      <a:pt x="10294" y="11481"/>
                      <a:pt x="10682" y="11299"/>
                      <a:pt x="11025" y="11093"/>
                    </a:cubicBezTo>
                    <a:cubicBezTo>
                      <a:pt x="11710" y="10660"/>
                      <a:pt x="12280" y="10043"/>
                      <a:pt x="12623" y="9313"/>
                    </a:cubicBezTo>
                    <a:cubicBezTo>
                      <a:pt x="12805" y="8948"/>
                      <a:pt x="12942" y="8583"/>
                      <a:pt x="13033" y="8172"/>
                    </a:cubicBezTo>
                    <a:cubicBezTo>
                      <a:pt x="13125" y="7784"/>
                      <a:pt x="13125" y="7373"/>
                      <a:pt x="13079" y="6962"/>
                    </a:cubicBezTo>
                    <a:cubicBezTo>
                      <a:pt x="13033" y="6574"/>
                      <a:pt x="12942" y="6163"/>
                      <a:pt x="12782" y="5798"/>
                    </a:cubicBezTo>
                    <a:cubicBezTo>
                      <a:pt x="12623" y="5433"/>
                      <a:pt x="12417" y="5090"/>
                      <a:pt x="12166" y="4771"/>
                    </a:cubicBezTo>
                    <a:cubicBezTo>
                      <a:pt x="11915" y="4451"/>
                      <a:pt x="11641" y="4177"/>
                      <a:pt x="11322" y="3926"/>
                    </a:cubicBezTo>
                    <a:cubicBezTo>
                      <a:pt x="10979" y="3698"/>
                      <a:pt x="10637" y="3493"/>
                      <a:pt x="10272" y="3356"/>
                    </a:cubicBezTo>
                    <a:cubicBezTo>
                      <a:pt x="10157" y="3310"/>
                      <a:pt x="10066" y="3287"/>
                      <a:pt x="9975" y="3264"/>
                    </a:cubicBezTo>
                    <a:cubicBezTo>
                      <a:pt x="9884" y="3241"/>
                      <a:pt x="9792" y="3196"/>
                      <a:pt x="9678" y="3173"/>
                    </a:cubicBezTo>
                    <a:cubicBezTo>
                      <a:pt x="9587" y="3173"/>
                      <a:pt x="9496" y="3150"/>
                      <a:pt x="9381" y="3127"/>
                    </a:cubicBezTo>
                    <a:cubicBezTo>
                      <a:pt x="9290" y="3104"/>
                      <a:pt x="9199" y="3104"/>
                      <a:pt x="9108" y="3082"/>
                    </a:cubicBezTo>
                    <a:cubicBezTo>
                      <a:pt x="8697" y="3059"/>
                      <a:pt x="8309" y="3036"/>
                      <a:pt x="7921" y="3013"/>
                    </a:cubicBezTo>
                    <a:cubicBezTo>
                      <a:pt x="7533" y="2990"/>
                      <a:pt x="7167" y="2968"/>
                      <a:pt x="6779" y="2876"/>
                    </a:cubicBezTo>
                    <a:cubicBezTo>
                      <a:pt x="6414" y="2808"/>
                      <a:pt x="6049" y="2671"/>
                      <a:pt x="5752" y="2443"/>
                    </a:cubicBezTo>
                    <a:cubicBezTo>
                      <a:pt x="5433" y="2214"/>
                      <a:pt x="5182" y="1918"/>
                      <a:pt x="4953" y="1621"/>
                    </a:cubicBezTo>
                    <a:cubicBezTo>
                      <a:pt x="4725" y="1301"/>
                      <a:pt x="4497" y="982"/>
                      <a:pt x="4223" y="708"/>
                    </a:cubicBezTo>
                    <a:cubicBezTo>
                      <a:pt x="3949" y="411"/>
                      <a:pt x="3607" y="160"/>
                      <a:pt x="3196" y="69"/>
                    </a:cubicBezTo>
                    <a:cubicBezTo>
                      <a:pt x="3150" y="46"/>
                      <a:pt x="3082" y="46"/>
                      <a:pt x="3036" y="23"/>
                    </a:cubicBezTo>
                    <a:cubicBezTo>
                      <a:pt x="2990" y="23"/>
                      <a:pt x="2945" y="0"/>
                      <a:pt x="28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4"/>
              <p:cNvSpPr/>
              <p:nvPr/>
            </p:nvSpPr>
            <p:spPr>
              <a:xfrm>
                <a:off x="3341760" y="3064609"/>
                <a:ext cx="264250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10570" h="8697" extrusionOk="0">
                    <a:moveTo>
                      <a:pt x="1420" y="197"/>
                    </a:moveTo>
                    <a:cubicBezTo>
                      <a:pt x="1457" y="197"/>
                      <a:pt x="1494" y="200"/>
                      <a:pt x="1530" y="206"/>
                    </a:cubicBezTo>
                    <a:cubicBezTo>
                      <a:pt x="1667" y="206"/>
                      <a:pt x="1781" y="251"/>
                      <a:pt x="1918" y="297"/>
                    </a:cubicBezTo>
                    <a:cubicBezTo>
                      <a:pt x="2169" y="411"/>
                      <a:pt x="2375" y="594"/>
                      <a:pt x="2580" y="799"/>
                    </a:cubicBezTo>
                    <a:cubicBezTo>
                      <a:pt x="2786" y="1005"/>
                      <a:pt x="2991" y="1233"/>
                      <a:pt x="3196" y="1438"/>
                    </a:cubicBezTo>
                    <a:cubicBezTo>
                      <a:pt x="3425" y="1644"/>
                      <a:pt x="3676" y="1826"/>
                      <a:pt x="3927" y="1986"/>
                    </a:cubicBezTo>
                    <a:cubicBezTo>
                      <a:pt x="4429" y="2328"/>
                      <a:pt x="4977" y="2557"/>
                      <a:pt x="5547" y="2762"/>
                    </a:cubicBezTo>
                    <a:cubicBezTo>
                      <a:pt x="6095" y="2968"/>
                      <a:pt x="6666" y="3150"/>
                      <a:pt x="7191" y="3356"/>
                    </a:cubicBezTo>
                    <a:cubicBezTo>
                      <a:pt x="7739" y="3561"/>
                      <a:pt x="8264" y="3812"/>
                      <a:pt x="8743" y="4132"/>
                    </a:cubicBezTo>
                    <a:cubicBezTo>
                      <a:pt x="8971" y="4291"/>
                      <a:pt x="9177" y="4474"/>
                      <a:pt x="9382" y="4657"/>
                    </a:cubicBezTo>
                    <a:cubicBezTo>
                      <a:pt x="9473" y="4771"/>
                      <a:pt x="9565" y="4885"/>
                      <a:pt x="9656" y="4976"/>
                    </a:cubicBezTo>
                    <a:cubicBezTo>
                      <a:pt x="9679" y="5045"/>
                      <a:pt x="9725" y="5090"/>
                      <a:pt x="9770" y="5159"/>
                    </a:cubicBezTo>
                    <a:lnTo>
                      <a:pt x="9861" y="5341"/>
                    </a:lnTo>
                    <a:cubicBezTo>
                      <a:pt x="10113" y="5821"/>
                      <a:pt x="10204" y="6414"/>
                      <a:pt x="10090" y="6939"/>
                    </a:cubicBezTo>
                    <a:cubicBezTo>
                      <a:pt x="10044" y="7213"/>
                      <a:pt x="9953" y="7464"/>
                      <a:pt x="9793" y="7670"/>
                    </a:cubicBezTo>
                    <a:cubicBezTo>
                      <a:pt x="9633" y="7875"/>
                      <a:pt x="9428" y="8058"/>
                      <a:pt x="9200" y="8172"/>
                    </a:cubicBezTo>
                    <a:cubicBezTo>
                      <a:pt x="8948" y="8286"/>
                      <a:pt x="8675" y="8331"/>
                      <a:pt x="8401" y="8331"/>
                    </a:cubicBezTo>
                    <a:cubicBezTo>
                      <a:pt x="8127" y="8331"/>
                      <a:pt x="7853" y="8309"/>
                      <a:pt x="7579" y="8240"/>
                    </a:cubicBezTo>
                    <a:cubicBezTo>
                      <a:pt x="7031" y="8103"/>
                      <a:pt x="6506" y="7852"/>
                      <a:pt x="5981" y="7601"/>
                    </a:cubicBezTo>
                    <a:cubicBezTo>
                      <a:pt x="5456" y="7327"/>
                      <a:pt x="4977" y="7030"/>
                      <a:pt x="4498" y="6711"/>
                    </a:cubicBezTo>
                    <a:cubicBezTo>
                      <a:pt x="4018" y="6368"/>
                      <a:pt x="3562" y="6003"/>
                      <a:pt x="3128" y="5615"/>
                    </a:cubicBezTo>
                    <a:cubicBezTo>
                      <a:pt x="2900" y="5433"/>
                      <a:pt x="2694" y="5227"/>
                      <a:pt x="2489" y="5022"/>
                    </a:cubicBezTo>
                    <a:cubicBezTo>
                      <a:pt x="2283" y="4794"/>
                      <a:pt x="2078" y="4588"/>
                      <a:pt x="1873" y="4383"/>
                    </a:cubicBezTo>
                    <a:cubicBezTo>
                      <a:pt x="1462" y="3972"/>
                      <a:pt x="1028" y="3561"/>
                      <a:pt x="709" y="3104"/>
                    </a:cubicBezTo>
                    <a:cubicBezTo>
                      <a:pt x="366" y="2625"/>
                      <a:pt x="138" y="2077"/>
                      <a:pt x="161" y="1507"/>
                    </a:cubicBezTo>
                    <a:cubicBezTo>
                      <a:pt x="206" y="1233"/>
                      <a:pt x="298" y="959"/>
                      <a:pt x="480" y="731"/>
                    </a:cubicBezTo>
                    <a:cubicBezTo>
                      <a:pt x="549" y="617"/>
                      <a:pt x="663" y="525"/>
                      <a:pt x="777" y="434"/>
                    </a:cubicBezTo>
                    <a:cubicBezTo>
                      <a:pt x="868" y="365"/>
                      <a:pt x="1005" y="297"/>
                      <a:pt x="1119" y="251"/>
                    </a:cubicBezTo>
                    <a:cubicBezTo>
                      <a:pt x="1220" y="218"/>
                      <a:pt x="1320" y="197"/>
                      <a:pt x="1420" y="197"/>
                    </a:cubicBezTo>
                    <a:close/>
                    <a:moveTo>
                      <a:pt x="1530" y="0"/>
                    </a:moveTo>
                    <a:cubicBezTo>
                      <a:pt x="1370" y="0"/>
                      <a:pt x="1211" y="23"/>
                      <a:pt x="1074" y="69"/>
                    </a:cubicBezTo>
                    <a:cubicBezTo>
                      <a:pt x="914" y="114"/>
                      <a:pt x="777" y="206"/>
                      <a:pt x="663" y="297"/>
                    </a:cubicBezTo>
                    <a:cubicBezTo>
                      <a:pt x="549" y="411"/>
                      <a:pt x="435" y="502"/>
                      <a:pt x="343" y="639"/>
                    </a:cubicBezTo>
                    <a:cubicBezTo>
                      <a:pt x="161" y="890"/>
                      <a:pt x="47" y="1187"/>
                      <a:pt x="24" y="1507"/>
                    </a:cubicBezTo>
                    <a:cubicBezTo>
                      <a:pt x="1" y="1803"/>
                      <a:pt x="47" y="2100"/>
                      <a:pt x="138" y="2397"/>
                    </a:cubicBezTo>
                    <a:cubicBezTo>
                      <a:pt x="229" y="2694"/>
                      <a:pt x="366" y="2968"/>
                      <a:pt x="549" y="3196"/>
                    </a:cubicBezTo>
                    <a:cubicBezTo>
                      <a:pt x="868" y="3698"/>
                      <a:pt x="1302" y="4132"/>
                      <a:pt x="1713" y="4565"/>
                    </a:cubicBezTo>
                    <a:cubicBezTo>
                      <a:pt x="1918" y="4771"/>
                      <a:pt x="2101" y="4976"/>
                      <a:pt x="2306" y="5182"/>
                    </a:cubicBezTo>
                    <a:cubicBezTo>
                      <a:pt x="2512" y="5410"/>
                      <a:pt x="2717" y="5615"/>
                      <a:pt x="2923" y="5821"/>
                    </a:cubicBezTo>
                    <a:cubicBezTo>
                      <a:pt x="3356" y="6232"/>
                      <a:pt x="3813" y="6620"/>
                      <a:pt x="4315" y="6962"/>
                    </a:cubicBezTo>
                    <a:cubicBezTo>
                      <a:pt x="4794" y="7304"/>
                      <a:pt x="5296" y="7624"/>
                      <a:pt x="5821" y="7898"/>
                    </a:cubicBezTo>
                    <a:cubicBezTo>
                      <a:pt x="6095" y="8035"/>
                      <a:pt x="6369" y="8172"/>
                      <a:pt x="6643" y="8286"/>
                    </a:cubicBezTo>
                    <a:cubicBezTo>
                      <a:pt x="6917" y="8400"/>
                      <a:pt x="7191" y="8514"/>
                      <a:pt x="7488" y="8583"/>
                    </a:cubicBezTo>
                    <a:cubicBezTo>
                      <a:pt x="7784" y="8651"/>
                      <a:pt x="8104" y="8697"/>
                      <a:pt x="8423" y="8697"/>
                    </a:cubicBezTo>
                    <a:cubicBezTo>
                      <a:pt x="8720" y="8697"/>
                      <a:pt x="9063" y="8628"/>
                      <a:pt x="9336" y="8491"/>
                    </a:cubicBezTo>
                    <a:cubicBezTo>
                      <a:pt x="9633" y="8354"/>
                      <a:pt x="9907" y="8149"/>
                      <a:pt x="10090" y="7875"/>
                    </a:cubicBezTo>
                    <a:cubicBezTo>
                      <a:pt x="10295" y="7624"/>
                      <a:pt x="10409" y="7327"/>
                      <a:pt x="10455" y="7008"/>
                    </a:cubicBezTo>
                    <a:cubicBezTo>
                      <a:pt x="10569" y="6368"/>
                      <a:pt x="10478" y="5729"/>
                      <a:pt x="10181" y="5182"/>
                    </a:cubicBezTo>
                    <a:lnTo>
                      <a:pt x="10067" y="4976"/>
                    </a:lnTo>
                    <a:cubicBezTo>
                      <a:pt x="10044" y="4908"/>
                      <a:pt x="9976" y="4839"/>
                      <a:pt x="9953" y="4771"/>
                    </a:cubicBezTo>
                    <a:cubicBezTo>
                      <a:pt x="9839" y="4657"/>
                      <a:pt x="9747" y="4520"/>
                      <a:pt x="9633" y="4428"/>
                    </a:cubicBezTo>
                    <a:cubicBezTo>
                      <a:pt x="9428" y="4200"/>
                      <a:pt x="9200" y="3995"/>
                      <a:pt x="8948" y="3835"/>
                    </a:cubicBezTo>
                    <a:cubicBezTo>
                      <a:pt x="8423" y="3493"/>
                      <a:pt x="7876" y="3241"/>
                      <a:pt x="7328" y="3036"/>
                    </a:cubicBezTo>
                    <a:cubicBezTo>
                      <a:pt x="6757" y="2831"/>
                      <a:pt x="6187" y="2671"/>
                      <a:pt x="5639" y="2465"/>
                    </a:cubicBezTo>
                    <a:cubicBezTo>
                      <a:pt x="5091" y="2283"/>
                      <a:pt x="4566" y="2055"/>
                      <a:pt x="4064" y="1758"/>
                    </a:cubicBezTo>
                    <a:cubicBezTo>
                      <a:pt x="3813" y="1621"/>
                      <a:pt x="3584" y="1438"/>
                      <a:pt x="3379" y="1256"/>
                    </a:cubicBezTo>
                    <a:cubicBezTo>
                      <a:pt x="3174" y="1050"/>
                      <a:pt x="2968" y="845"/>
                      <a:pt x="2740" y="639"/>
                    </a:cubicBezTo>
                    <a:cubicBezTo>
                      <a:pt x="2535" y="434"/>
                      <a:pt x="2283" y="228"/>
                      <a:pt x="2010" y="114"/>
                    </a:cubicBezTo>
                    <a:cubicBezTo>
                      <a:pt x="1850" y="46"/>
                      <a:pt x="1690" y="0"/>
                      <a:pt x="1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4"/>
              <p:cNvSpPr/>
              <p:nvPr/>
            </p:nvSpPr>
            <p:spPr>
              <a:xfrm>
                <a:off x="3392560" y="3122709"/>
                <a:ext cx="14325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730" h="4419" extrusionOk="0">
                    <a:moveTo>
                      <a:pt x="968" y="159"/>
                    </a:moveTo>
                    <a:cubicBezTo>
                      <a:pt x="1171" y="159"/>
                      <a:pt x="1379" y="213"/>
                      <a:pt x="1575" y="278"/>
                    </a:cubicBezTo>
                    <a:cubicBezTo>
                      <a:pt x="1712" y="324"/>
                      <a:pt x="1826" y="392"/>
                      <a:pt x="1963" y="461"/>
                    </a:cubicBezTo>
                    <a:cubicBezTo>
                      <a:pt x="2100" y="529"/>
                      <a:pt x="2237" y="598"/>
                      <a:pt x="2374" y="666"/>
                    </a:cubicBezTo>
                    <a:cubicBezTo>
                      <a:pt x="2899" y="940"/>
                      <a:pt x="3401" y="1260"/>
                      <a:pt x="3858" y="1625"/>
                    </a:cubicBezTo>
                    <a:cubicBezTo>
                      <a:pt x="4314" y="2013"/>
                      <a:pt x="4725" y="2424"/>
                      <a:pt x="5090" y="2903"/>
                    </a:cubicBezTo>
                    <a:cubicBezTo>
                      <a:pt x="5159" y="3017"/>
                      <a:pt x="5250" y="3131"/>
                      <a:pt x="5296" y="3246"/>
                    </a:cubicBezTo>
                    <a:cubicBezTo>
                      <a:pt x="5319" y="3291"/>
                      <a:pt x="5341" y="3360"/>
                      <a:pt x="5341" y="3428"/>
                    </a:cubicBezTo>
                    <a:cubicBezTo>
                      <a:pt x="5364" y="3474"/>
                      <a:pt x="5364" y="3542"/>
                      <a:pt x="5364" y="3611"/>
                    </a:cubicBezTo>
                    <a:cubicBezTo>
                      <a:pt x="5364" y="3725"/>
                      <a:pt x="5319" y="3839"/>
                      <a:pt x="5250" y="3908"/>
                    </a:cubicBezTo>
                    <a:cubicBezTo>
                      <a:pt x="5182" y="3999"/>
                      <a:pt x="5090" y="4044"/>
                      <a:pt x="4976" y="4044"/>
                    </a:cubicBezTo>
                    <a:cubicBezTo>
                      <a:pt x="4943" y="4051"/>
                      <a:pt x="4909" y="4054"/>
                      <a:pt x="4875" y="4054"/>
                    </a:cubicBezTo>
                    <a:cubicBezTo>
                      <a:pt x="4793" y="4054"/>
                      <a:pt x="4708" y="4038"/>
                      <a:pt x="4611" y="4022"/>
                    </a:cubicBezTo>
                    <a:cubicBezTo>
                      <a:pt x="4474" y="3976"/>
                      <a:pt x="4337" y="3930"/>
                      <a:pt x="4200" y="3862"/>
                    </a:cubicBezTo>
                    <a:cubicBezTo>
                      <a:pt x="3926" y="3748"/>
                      <a:pt x="3652" y="3634"/>
                      <a:pt x="3379" y="3520"/>
                    </a:cubicBezTo>
                    <a:cubicBezTo>
                      <a:pt x="3105" y="3383"/>
                      <a:pt x="2831" y="3268"/>
                      <a:pt x="2580" y="3131"/>
                    </a:cubicBezTo>
                    <a:cubicBezTo>
                      <a:pt x="2329" y="2995"/>
                      <a:pt x="2055" y="2835"/>
                      <a:pt x="1826" y="2675"/>
                    </a:cubicBezTo>
                    <a:cubicBezTo>
                      <a:pt x="1598" y="2515"/>
                      <a:pt x="1370" y="2310"/>
                      <a:pt x="1142" y="2104"/>
                    </a:cubicBezTo>
                    <a:cubicBezTo>
                      <a:pt x="936" y="1899"/>
                      <a:pt x="731" y="1693"/>
                      <a:pt x="548" y="1465"/>
                    </a:cubicBezTo>
                    <a:cubicBezTo>
                      <a:pt x="457" y="1351"/>
                      <a:pt x="388" y="1237"/>
                      <a:pt x="320" y="1100"/>
                    </a:cubicBezTo>
                    <a:cubicBezTo>
                      <a:pt x="274" y="986"/>
                      <a:pt x="229" y="849"/>
                      <a:pt x="206" y="712"/>
                    </a:cubicBezTo>
                    <a:cubicBezTo>
                      <a:pt x="206" y="598"/>
                      <a:pt x="274" y="484"/>
                      <a:pt x="366" y="392"/>
                    </a:cubicBezTo>
                    <a:cubicBezTo>
                      <a:pt x="457" y="301"/>
                      <a:pt x="594" y="233"/>
                      <a:pt x="731" y="187"/>
                    </a:cubicBezTo>
                    <a:cubicBezTo>
                      <a:pt x="808" y="168"/>
                      <a:pt x="888" y="159"/>
                      <a:pt x="968" y="159"/>
                    </a:cubicBezTo>
                    <a:close/>
                    <a:moveTo>
                      <a:pt x="1050" y="0"/>
                    </a:moveTo>
                    <a:cubicBezTo>
                      <a:pt x="929" y="0"/>
                      <a:pt x="807" y="15"/>
                      <a:pt x="685" y="50"/>
                    </a:cubicBezTo>
                    <a:cubicBezTo>
                      <a:pt x="548" y="96"/>
                      <a:pt x="388" y="141"/>
                      <a:pt x="251" y="255"/>
                    </a:cubicBezTo>
                    <a:cubicBezTo>
                      <a:pt x="115" y="347"/>
                      <a:pt x="23" y="529"/>
                      <a:pt x="23" y="712"/>
                    </a:cubicBezTo>
                    <a:cubicBezTo>
                      <a:pt x="0" y="895"/>
                      <a:pt x="69" y="1054"/>
                      <a:pt x="115" y="1191"/>
                    </a:cubicBezTo>
                    <a:cubicBezTo>
                      <a:pt x="183" y="1351"/>
                      <a:pt x="274" y="1465"/>
                      <a:pt x="366" y="1602"/>
                    </a:cubicBezTo>
                    <a:cubicBezTo>
                      <a:pt x="525" y="1853"/>
                      <a:pt x="731" y="2104"/>
                      <a:pt x="959" y="2310"/>
                    </a:cubicBezTo>
                    <a:cubicBezTo>
                      <a:pt x="1164" y="2538"/>
                      <a:pt x="1393" y="2743"/>
                      <a:pt x="1644" y="2926"/>
                    </a:cubicBezTo>
                    <a:cubicBezTo>
                      <a:pt x="2146" y="3291"/>
                      <a:pt x="2694" y="3588"/>
                      <a:pt x="3242" y="3839"/>
                    </a:cubicBezTo>
                    <a:cubicBezTo>
                      <a:pt x="3515" y="3976"/>
                      <a:pt x="3789" y="4090"/>
                      <a:pt x="4063" y="4204"/>
                    </a:cubicBezTo>
                    <a:cubicBezTo>
                      <a:pt x="4200" y="4250"/>
                      <a:pt x="4360" y="4318"/>
                      <a:pt x="4520" y="4364"/>
                    </a:cubicBezTo>
                    <a:cubicBezTo>
                      <a:pt x="4637" y="4397"/>
                      <a:pt x="4754" y="4419"/>
                      <a:pt x="4880" y="4419"/>
                    </a:cubicBezTo>
                    <a:cubicBezTo>
                      <a:pt x="4926" y="4419"/>
                      <a:pt x="4973" y="4416"/>
                      <a:pt x="5022" y="4410"/>
                    </a:cubicBezTo>
                    <a:cubicBezTo>
                      <a:pt x="5227" y="4387"/>
                      <a:pt x="5410" y="4296"/>
                      <a:pt x="5547" y="4136"/>
                    </a:cubicBezTo>
                    <a:cubicBezTo>
                      <a:pt x="5661" y="3976"/>
                      <a:pt x="5707" y="3793"/>
                      <a:pt x="5730" y="3611"/>
                    </a:cubicBezTo>
                    <a:cubicBezTo>
                      <a:pt x="5730" y="3520"/>
                      <a:pt x="5730" y="3428"/>
                      <a:pt x="5707" y="3337"/>
                    </a:cubicBezTo>
                    <a:cubicBezTo>
                      <a:pt x="5684" y="3268"/>
                      <a:pt x="5661" y="3177"/>
                      <a:pt x="5615" y="3109"/>
                    </a:cubicBezTo>
                    <a:cubicBezTo>
                      <a:pt x="5547" y="2949"/>
                      <a:pt x="5456" y="2812"/>
                      <a:pt x="5364" y="2675"/>
                    </a:cubicBezTo>
                    <a:cubicBezTo>
                      <a:pt x="4976" y="2196"/>
                      <a:pt x="4543" y="1762"/>
                      <a:pt x="4040" y="1397"/>
                    </a:cubicBezTo>
                    <a:cubicBezTo>
                      <a:pt x="3561" y="1009"/>
                      <a:pt x="3036" y="712"/>
                      <a:pt x="2488" y="438"/>
                    </a:cubicBezTo>
                    <a:cubicBezTo>
                      <a:pt x="2192" y="324"/>
                      <a:pt x="1918" y="187"/>
                      <a:pt x="1621" y="96"/>
                    </a:cubicBezTo>
                    <a:cubicBezTo>
                      <a:pt x="1438" y="39"/>
                      <a:pt x="1245" y="0"/>
                      <a:pt x="10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4"/>
              <p:cNvSpPr/>
              <p:nvPr/>
            </p:nvSpPr>
            <p:spPr>
              <a:xfrm>
                <a:off x="3428510" y="3150209"/>
                <a:ext cx="5765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1882" extrusionOk="0">
                    <a:moveTo>
                      <a:pt x="708" y="365"/>
                    </a:moveTo>
                    <a:cubicBezTo>
                      <a:pt x="891" y="388"/>
                      <a:pt x="1096" y="457"/>
                      <a:pt x="1279" y="571"/>
                    </a:cubicBezTo>
                    <a:cubicBezTo>
                      <a:pt x="1461" y="685"/>
                      <a:pt x="1644" y="822"/>
                      <a:pt x="1781" y="982"/>
                    </a:cubicBezTo>
                    <a:cubicBezTo>
                      <a:pt x="1918" y="1118"/>
                      <a:pt x="2032" y="1324"/>
                      <a:pt x="2055" y="1506"/>
                    </a:cubicBezTo>
                    <a:cubicBezTo>
                      <a:pt x="2077" y="1529"/>
                      <a:pt x="2077" y="1552"/>
                      <a:pt x="2077" y="1575"/>
                    </a:cubicBezTo>
                    <a:cubicBezTo>
                      <a:pt x="2077" y="1586"/>
                      <a:pt x="2077" y="1594"/>
                      <a:pt x="2077" y="1598"/>
                    </a:cubicBezTo>
                    <a:cubicBezTo>
                      <a:pt x="2077" y="1621"/>
                      <a:pt x="2032" y="1643"/>
                      <a:pt x="1986" y="1666"/>
                    </a:cubicBezTo>
                    <a:cubicBezTo>
                      <a:pt x="1895" y="1689"/>
                      <a:pt x="1781" y="1712"/>
                      <a:pt x="1667" y="1735"/>
                    </a:cubicBezTo>
                    <a:cubicBezTo>
                      <a:pt x="1461" y="1689"/>
                      <a:pt x="1256" y="1598"/>
                      <a:pt x="1050" y="1484"/>
                    </a:cubicBezTo>
                    <a:cubicBezTo>
                      <a:pt x="868" y="1370"/>
                      <a:pt x="685" y="1233"/>
                      <a:pt x="548" y="1073"/>
                    </a:cubicBezTo>
                    <a:cubicBezTo>
                      <a:pt x="411" y="913"/>
                      <a:pt x="320" y="730"/>
                      <a:pt x="366" y="593"/>
                    </a:cubicBezTo>
                    <a:cubicBezTo>
                      <a:pt x="411" y="434"/>
                      <a:pt x="525" y="365"/>
                      <a:pt x="708" y="365"/>
                    </a:cubicBezTo>
                    <a:close/>
                    <a:moveTo>
                      <a:pt x="731" y="0"/>
                    </a:moveTo>
                    <a:cubicBezTo>
                      <a:pt x="594" y="0"/>
                      <a:pt x="434" y="23"/>
                      <a:pt x="274" y="114"/>
                    </a:cubicBezTo>
                    <a:cubicBezTo>
                      <a:pt x="251" y="137"/>
                      <a:pt x="206" y="160"/>
                      <a:pt x="183" y="183"/>
                    </a:cubicBezTo>
                    <a:cubicBezTo>
                      <a:pt x="160" y="228"/>
                      <a:pt x="137" y="251"/>
                      <a:pt x="114" y="297"/>
                    </a:cubicBezTo>
                    <a:cubicBezTo>
                      <a:pt x="69" y="365"/>
                      <a:pt x="46" y="434"/>
                      <a:pt x="23" y="502"/>
                    </a:cubicBezTo>
                    <a:cubicBezTo>
                      <a:pt x="0" y="593"/>
                      <a:pt x="0" y="662"/>
                      <a:pt x="23" y="753"/>
                    </a:cubicBezTo>
                    <a:cubicBezTo>
                      <a:pt x="23" y="822"/>
                      <a:pt x="46" y="890"/>
                      <a:pt x="69" y="959"/>
                    </a:cubicBezTo>
                    <a:cubicBezTo>
                      <a:pt x="137" y="1096"/>
                      <a:pt x="229" y="1187"/>
                      <a:pt x="320" y="1278"/>
                    </a:cubicBezTo>
                    <a:cubicBezTo>
                      <a:pt x="503" y="1461"/>
                      <a:pt x="731" y="1598"/>
                      <a:pt x="959" y="1689"/>
                    </a:cubicBezTo>
                    <a:cubicBezTo>
                      <a:pt x="1164" y="1780"/>
                      <a:pt x="1416" y="1849"/>
                      <a:pt x="1667" y="1872"/>
                    </a:cubicBezTo>
                    <a:cubicBezTo>
                      <a:pt x="1707" y="1878"/>
                      <a:pt x="1745" y="1881"/>
                      <a:pt x="1782" y="1881"/>
                    </a:cubicBezTo>
                    <a:cubicBezTo>
                      <a:pt x="1872" y="1881"/>
                      <a:pt x="1958" y="1865"/>
                      <a:pt x="2055" y="1849"/>
                    </a:cubicBezTo>
                    <a:cubicBezTo>
                      <a:pt x="2100" y="1826"/>
                      <a:pt x="2169" y="1803"/>
                      <a:pt x="2260" y="1735"/>
                    </a:cubicBezTo>
                    <a:cubicBezTo>
                      <a:pt x="2260" y="1712"/>
                      <a:pt x="2283" y="1689"/>
                      <a:pt x="2283" y="1666"/>
                    </a:cubicBezTo>
                    <a:cubicBezTo>
                      <a:pt x="2306" y="1621"/>
                      <a:pt x="2306" y="1621"/>
                      <a:pt x="2306" y="1598"/>
                    </a:cubicBezTo>
                    <a:cubicBezTo>
                      <a:pt x="2306" y="1552"/>
                      <a:pt x="2306" y="1529"/>
                      <a:pt x="2306" y="1484"/>
                    </a:cubicBezTo>
                    <a:cubicBezTo>
                      <a:pt x="2306" y="1347"/>
                      <a:pt x="2283" y="1210"/>
                      <a:pt x="2214" y="1096"/>
                    </a:cubicBezTo>
                    <a:cubicBezTo>
                      <a:pt x="2169" y="982"/>
                      <a:pt x="2100" y="867"/>
                      <a:pt x="2032" y="776"/>
                    </a:cubicBezTo>
                    <a:cubicBezTo>
                      <a:pt x="1872" y="571"/>
                      <a:pt x="1689" y="388"/>
                      <a:pt x="1461" y="251"/>
                    </a:cubicBezTo>
                    <a:cubicBezTo>
                      <a:pt x="1256" y="137"/>
                      <a:pt x="1005" y="23"/>
                      <a:pt x="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1" name="Google Shape;311;p14"/>
            <p:cNvSpPr/>
            <p:nvPr/>
          </p:nvSpPr>
          <p:spPr>
            <a:xfrm>
              <a:off x="7102125" y="4264250"/>
              <a:ext cx="1374924" cy="1071278"/>
            </a:xfrm>
            <a:custGeom>
              <a:avLst/>
              <a:gdLst/>
              <a:ahLst/>
              <a:cxnLst/>
              <a:rect l="l" t="t" r="r" b="b"/>
              <a:pathLst>
                <a:path w="6620" h="5158" extrusionOk="0">
                  <a:moveTo>
                    <a:pt x="2425" y="1"/>
                  </a:moveTo>
                  <a:cubicBezTo>
                    <a:pt x="1966" y="1"/>
                    <a:pt x="1523" y="405"/>
                    <a:pt x="1255" y="825"/>
                  </a:cubicBezTo>
                  <a:cubicBezTo>
                    <a:pt x="0" y="2766"/>
                    <a:pt x="708" y="4409"/>
                    <a:pt x="2945" y="5025"/>
                  </a:cubicBezTo>
                  <a:cubicBezTo>
                    <a:pt x="3270" y="5114"/>
                    <a:pt x="3605" y="5157"/>
                    <a:pt x="3940" y="5157"/>
                  </a:cubicBezTo>
                  <a:cubicBezTo>
                    <a:pt x="4640" y="5157"/>
                    <a:pt x="5340" y="4969"/>
                    <a:pt x="5957" y="4614"/>
                  </a:cubicBezTo>
                  <a:cubicBezTo>
                    <a:pt x="6277" y="4432"/>
                    <a:pt x="6619" y="4112"/>
                    <a:pt x="6574" y="3747"/>
                  </a:cubicBezTo>
                  <a:cubicBezTo>
                    <a:pt x="6528" y="3291"/>
                    <a:pt x="5980" y="3085"/>
                    <a:pt x="5569" y="2903"/>
                  </a:cubicBezTo>
                  <a:cubicBezTo>
                    <a:pt x="4702" y="2537"/>
                    <a:pt x="3972" y="1875"/>
                    <a:pt x="3515" y="1031"/>
                  </a:cubicBezTo>
                  <a:cubicBezTo>
                    <a:pt x="3310" y="666"/>
                    <a:pt x="3104" y="209"/>
                    <a:pt x="2693" y="49"/>
                  </a:cubicBezTo>
                  <a:cubicBezTo>
                    <a:pt x="2604" y="16"/>
                    <a:pt x="2514" y="1"/>
                    <a:pt x="24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2" name="Google Shape;312;p14"/>
            <p:cNvGrpSpPr/>
            <p:nvPr/>
          </p:nvGrpSpPr>
          <p:grpSpPr>
            <a:xfrm rot="6535458">
              <a:off x="7264356" y="-945921"/>
              <a:ext cx="2762200" cy="3081806"/>
              <a:chOff x="2928700" y="3888025"/>
              <a:chExt cx="268350" cy="299400"/>
            </a:xfrm>
          </p:grpSpPr>
          <p:sp>
            <p:nvSpPr>
              <p:cNvPr id="313" name="Google Shape;313;p14"/>
              <p:cNvSpPr/>
              <p:nvPr/>
            </p:nvSpPr>
            <p:spPr>
              <a:xfrm>
                <a:off x="2928700" y="3888025"/>
                <a:ext cx="210500" cy="246350"/>
              </a:xfrm>
              <a:custGeom>
                <a:avLst/>
                <a:gdLst/>
                <a:ahLst/>
                <a:cxnLst/>
                <a:rect l="l" t="t" r="r" b="b"/>
                <a:pathLst>
                  <a:path w="8420" h="9854" extrusionOk="0">
                    <a:moveTo>
                      <a:pt x="5919" y="1"/>
                    </a:moveTo>
                    <a:cubicBezTo>
                      <a:pt x="5083" y="1"/>
                      <a:pt x="4247" y="424"/>
                      <a:pt x="3810" y="1131"/>
                    </a:cubicBezTo>
                    <a:cubicBezTo>
                      <a:pt x="3331" y="1907"/>
                      <a:pt x="3422" y="3003"/>
                      <a:pt x="4084" y="3619"/>
                    </a:cubicBezTo>
                    <a:cubicBezTo>
                      <a:pt x="4335" y="3847"/>
                      <a:pt x="4678" y="4144"/>
                      <a:pt x="4541" y="4441"/>
                    </a:cubicBezTo>
                    <a:cubicBezTo>
                      <a:pt x="4468" y="4587"/>
                      <a:pt x="4307" y="4660"/>
                      <a:pt x="4140" y="4660"/>
                    </a:cubicBezTo>
                    <a:cubicBezTo>
                      <a:pt x="4099" y="4660"/>
                      <a:pt x="4057" y="4655"/>
                      <a:pt x="4016" y="4646"/>
                    </a:cubicBezTo>
                    <a:cubicBezTo>
                      <a:pt x="3810" y="4624"/>
                      <a:pt x="3650" y="4509"/>
                      <a:pt x="3445" y="4441"/>
                    </a:cubicBezTo>
                    <a:cubicBezTo>
                      <a:pt x="3293" y="4390"/>
                      <a:pt x="3135" y="4366"/>
                      <a:pt x="2976" y="4366"/>
                    </a:cubicBezTo>
                    <a:cubicBezTo>
                      <a:pt x="2561" y="4366"/>
                      <a:pt x="2144" y="4532"/>
                      <a:pt x="1847" y="4829"/>
                    </a:cubicBezTo>
                    <a:cubicBezTo>
                      <a:pt x="1436" y="5240"/>
                      <a:pt x="1299" y="5879"/>
                      <a:pt x="1505" y="6427"/>
                    </a:cubicBezTo>
                    <a:cubicBezTo>
                      <a:pt x="1619" y="6792"/>
                      <a:pt x="1893" y="7089"/>
                      <a:pt x="2053" y="7431"/>
                    </a:cubicBezTo>
                    <a:cubicBezTo>
                      <a:pt x="2212" y="7796"/>
                      <a:pt x="2258" y="8253"/>
                      <a:pt x="1984" y="8527"/>
                    </a:cubicBezTo>
                    <a:cubicBezTo>
                      <a:pt x="1855" y="8644"/>
                      <a:pt x="1689" y="8695"/>
                      <a:pt x="1519" y="8695"/>
                    </a:cubicBezTo>
                    <a:cubicBezTo>
                      <a:pt x="1358" y="8695"/>
                      <a:pt x="1192" y="8650"/>
                      <a:pt x="1048" y="8572"/>
                    </a:cubicBezTo>
                    <a:cubicBezTo>
                      <a:pt x="752" y="8435"/>
                      <a:pt x="660" y="7910"/>
                      <a:pt x="318" y="7910"/>
                    </a:cubicBezTo>
                    <a:cubicBezTo>
                      <a:pt x="312" y="7910"/>
                      <a:pt x="306" y="7910"/>
                      <a:pt x="301" y="7910"/>
                    </a:cubicBezTo>
                    <a:cubicBezTo>
                      <a:pt x="1" y="7910"/>
                      <a:pt x="69" y="8509"/>
                      <a:pt x="181" y="8801"/>
                    </a:cubicBezTo>
                    <a:cubicBezTo>
                      <a:pt x="272" y="9097"/>
                      <a:pt x="523" y="9326"/>
                      <a:pt x="774" y="9508"/>
                    </a:cubicBezTo>
                    <a:cubicBezTo>
                      <a:pt x="1118" y="9733"/>
                      <a:pt x="1536" y="9854"/>
                      <a:pt x="1947" y="9854"/>
                    </a:cubicBezTo>
                    <a:cubicBezTo>
                      <a:pt x="2328" y="9854"/>
                      <a:pt x="2704" y="9750"/>
                      <a:pt x="3011" y="9531"/>
                    </a:cubicBezTo>
                    <a:cubicBezTo>
                      <a:pt x="3650" y="9052"/>
                      <a:pt x="3879" y="8093"/>
                      <a:pt x="3445" y="7431"/>
                    </a:cubicBezTo>
                    <a:cubicBezTo>
                      <a:pt x="3285" y="7180"/>
                      <a:pt x="3034" y="6975"/>
                      <a:pt x="2829" y="6746"/>
                    </a:cubicBezTo>
                    <a:cubicBezTo>
                      <a:pt x="2623" y="6518"/>
                      <a:pt x="2463" y="6198"/>
                      <a:pt x="2555" y="5902"/>
                    </a:cubicBezTo>
                    <a:cubicBezTo>
                      <a:pt x="2638" y="5529"/>
                      <a:pt x="3041" y="5325"/>
                      <a:pt x="3422" y="5325"/>
                    </a:cubicBezTo>
                    <a:cubicBezTo>
                      <a:pt x="3460" y="5325"/>
                      <a:pt x="3499" y="5327"/>
                      <a:pt x="3536" y="5331"/>
                    </a:cubicBezTo>
                    <a:cubicBezTo>
                      <a:pt x="3947" y="5354"/>
                      <a:pt x="4312" y="5559"/>
                      <a:pt x="4723" y="5696"/>
                    </a:cubicBezTo>
                    <a:cubicBezTo>
                      <a:pt x="4911" y="5763"/>
                      <a:pt x="5116" y="5808"/>
                      <a:pt x="5315" y="5808"/>
                    </a:cubicBezTo>
                    <a:cubicBezTo>
                      <a:pt x="5527" y="5808"/>
                      <a:pt x="5734" y="5757"/>
                      <a:pt x="5910" y="5628"/>
                    </a:cubicBezTo>
                    <a:cubicBezTo>
                      <a:pt x="6435" y="5285"/>
                      <a:pt x="6344" y="4441"/>
                      <a:pt x="5979" y="3939"/>
                    </a:cubicBezTo>
                    <a:cubicBezTo>
                      <a:pt x="5568" y="3414"/>
                      <a:pt x="4906" y="3003"/>
                      <a:pt x="4860" y="2341"/>
                    </a:cubicBezTo>
                    <a:cubicBezTo>
                      <a:pt x="4814" y="1656"/>
                      <a:pt x="5545" y="1131"/>
                      <a:pt x="6230" y="1131"/>
                    </a:cubicBezTo>
                    <a:cubicBezTo>
                      <a:pt x="6732" y="1131"/>
                      <a:pt x="7165" y="1337"/>
                      <a:pt x="7599" y="1542"/>
                    </a:cubicBezTo>
                    <a:cubicBezTo>
                      <a:pt x="7721" y="1603"/>
                      <a:pt x="7952" y="1709"/>
                      <a:pt x="8135" y="1709"/>
                    </a:cubicBezTo>
                    <a:cubicBezTo>
                      <a:pt x="8296" y="1709"/>
                      <a:pt x="8419" y="1627"/>
                      <a:pt x="8398" y="1360"/>
                    </a:cubicBezTo>
                    <a:cubicBezTo>
                      <a:pt x="8375" y="1040"/>
                      <a:pt x="7622" y="561"/>
                      <a:pt x="7371" y="424"/>
                    </a:cubicBezTo>
                    <a:cubicBezTo>
                      <a:pt x="6983" y="195"/>
                      <a:pt x="6572" y="58"/>
                      <a:pt x="6161" y="13"/>
                    </a:cubicBezTo>
                    <a:cubicBezTo>
                      <a:pt x="6081" y="5"/>
                      <a:pt x="6000" y="1"/>
                      <a:pt x="59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314" name="Google Shape;314;p14"/>
              <p:cNvSpPr/>
              <p:nvPr/>
            </p:nvSpPr>
            <p:spPr>
              <a:xfrm>
                <a:off x="2969150" y="3938725"/>
                <a:ext cx="227900" cy="248700"/>
              </a:xfrm>
              <a:custGeom>
                <a:avLst/>
                <a:gdLst/>
                <a:ahLst/>
                <a:cxnLst/>
                <a:rect l="l" t="t" r="r" b="b"/>
                <a:pathLst>
                  <a:path w="9116" h="9948" extrusionOk="0">
                    <a:moveTo>
                      <a:pt x="6769" y="0"/>
                    </a:moveTo>
                    <a:cubicBezTo>
                      <a:pt x="6469" y="0"/>
                      <a:pt x="6171" y="63"/>
                      <a:pt x="5913" y="199"/>
                    </a:cubicBezTo>
                    <a:cubicBezTo>
                      <a:pt x="5479" y="450"/>
                      <a:pt x="5205" y="975"/>
                      <a:pt x="5319" y="1454"/>
                    </a:cubicBezTo>
                    <a:cubicBezTo>
                      <a:pt x="5433" y="1888"/>
                      <a:pt x="5821" y="2185"/>
                      <a:pt x="6118" y="2504"/>
                    </a:cubicBezTo>
                    <a:cubicBezTo>
                      <a:pt x="6483" y="2892"/>
                      <a:pt x="6734" y="3394"/>
                      <a:pt x="6712" y="3897"/>
                    </a:cubicBezTo>
                    <a:cubicBezTo>
                      <a:pt x="6712" y="4422"/>
                      <a:pt x="6392" y="4947"/>
                      <a:pt x="5890" y="5083"/>
                    </a:cubicBezTo>
                    <a:cubicBezTo>
                      <a:pt x="5784" y="5113"/>
                      <a:pt x="5677" y="5126"/>
                      <a:pt x="5569" y="5126"/>
                    </a:cubicBezTo>
                    <a:cubicBezTo>
                      <a:pt x="5259" y="5126"/>
                      <a:pt x="4945" y="5020"/>
                      <a:pt x="4657" y="4901"/>
                    </a:cubicBezTo>
                    <a:cubicBezTo>
                      <a:pt x="4269" y="4718"/>
                      <a:pt x="3881" y="4513"/>
                      <a:pt x="3470" y="4513"/>
                    </a:cubicBezTo>
                    <a:cubicBezTo>
                      <a:pt x="3037" y="4513"/>
                      <a:pt x="2580" y="4787"/>
                      <a:pt x="2557" y="5220"/>
                    </a:cubicBezTo>
                    <a:cubicBezTo>
                      <a:pt x="2535" y="5517"/>
                      <a:pt x="2717" y="5768"/>
                      <a:pt x="2877" y="6019"/>
                    </a:cubicBezTo>
                    <a:cubicBezTo>
                      <a:pt x="3311" y="6658"/>
                      <a:pt x="3607" y="7549"/>
                      <a:pt x="3151" y="8142"/>
                    </a:cubicBezTo>
                    <a:cubicBezTo>
                      <a:pt x="2900" y="8484"/>
                      <a:pt x="2489" y="8644"/>
                      <a:pt x="2078" y="8667"/>
                    </a:cubicBezTo>
                    <a:cubicBezTo>
                      <a:pt x="2044" y="8669"/>
                      <a:pt x="2010" y="8670"/>
                      <a:pt x="1976" y="8670"/>
                    </a:cubicBezTo>
                    <a:cubicBezTo>
                      <a:pt x="1619" y="8670"/>
                      <a:pt x="1247" y="8566"/>
                      <a:pt x="914" y="8462"/>
                    </a:cubicBezTo>
                    <a:cubicBezTo>
                      <a:pt x="785" y="8413"/>
                      <a:pt x="644" y="8365"/>
                      <a:pt x="517" y="8365"/>
                    </a:cubicBezTo>
                    <a:cubicBezTo>
                      <a:pt x="464" y="8365"/>
                      <a:pt x="413" y="8373"/>
                      <a:pt x="366" y="8393"/>
                    </a:cubicBezTo>
                    <a:cubicBezTo>
                      <a:pt x="69" y="8507"/>
                      <a:pt x="1" y="8918"/>
                      <a:pt x="161" y="9169"/>
                    </a:cubicBezTo>
                    <a:cubicBezTo>
                      <a:pt x="320" y="9443"/>
                      <a:pt x="617" y="9580"/>
                      <a:pt x="891" y="9694"/>
                    </a:cubicBezTo>
                    <a:cubicBezTo>
                      <a:pt x="1345" y="9845"/>
                      <a:pt x="1833" y="9948"/>
                      <a:pt x="2311" y="9948"/>
                    </a:cubicBezTo>
                    <a:cubicBezTo>
                      <a:pt x="2698" y="9948"/>
                      <a:pt x="3077" y="9881"/>
                      <a:pt x="3425" y="9717"/>
                    </a:cubicBezTo>
                    <a:cubicBezTo>
                      <a:pt x="4224" y="9352"/>
                      <a:pt x="4794" y="8439"/>
                      <a:pt x="4543" y="7617"/>
                    </a:cubicBezTo>
                    <a:cubicBezTo>
                      <a:pt x="4452" y="7320"/>
                      <a:pt x="4269" y="7069"/>
                      <a:pt x="4178" y="6773"/>
                    </a:cubicBezTo>
                    <a:cubicBezTo>
                      <a:pt x="4087" y="6499"/>
                      <a:pt x="4087" y="6133"/>
                      <a:pt x="4315" y="5928"/>
                    </a:cubicBezTo>
                    <a:cubicBezTo>
                      <a:pt x="4429" y="5825"/>
                      <a:pt x="4572" y="5785"/>
                      <a:pt x="4720" y="5785"/>
                    </a:cubicBezTo>
                    <a:cubicBezTo>
                      <a:pt x="4868" y="5785"/>
                      <a:pt x="5022" y="5825"/>
                      <a:pt x="5159" y="5882"/>
                    </a:cubicBezTo>
                    <a:cubicBezTo>
                      <a:pt x="5456" y="5997"/>
                      <a:pt x="5707" y="6179"/>
                      <a:pt x="6004" y="6225"/>
                    </a:cubicBezTo>
                    <a:cubicBezTo>
                      <a:pt x="6076" y="6240"/>
                      <a:pt x="6148" y="6247"/>
                      <a:pt x="6219" y="6247"/>
                    </a:cubicBezTo>
                    <a:cubicBezTo>
                      <a:pt x="6781" y="6247"/>
                      <a:pt x="7305" y="5790"/>
                      <a:pt x="7488" y="5243"/>
                    </a:cubicBezTo>
                    <a:cubicBezTo>
                      <a:pt x="7693" y="4627"/>
                      <a:pt x="7533" y="3942"/>
                      <a:pt x="7282" y="3349"/>
                    </a:cubicBezTo>
                    <a:cubicBezTo>
                      <a:pt x="7077" y="2915"/>
                      <a:pt x="6826" y="2504"/>
                      <a:pt x="6826" y="2025"/>
                    </a:cubicBezTo>
                    <a:cubicBezTo>
                      <a:pt x="6804" y="1587"/>
                      <a:pt x="7118" y="1086"/>
                      <a:pt x="7546" y="1086"/>
                    </a:cubicBezTo>
                    <a:cubicBezTo>
                      <a:pt x="7565" y="1086"/>
                      <a:pt x="7583" y="1087"/>
                      <a:pt x="7602" y="1089"/>
                    </a:cubicBezTo>
                    <a:cubicBezTo>
                      <a:pt x="7830" y="1112"/>
                      <a:pt x="8013" y="1249"/>
                      <a:pt x="8218" y="1340"/>
                    </a:cubicBezTo>
                    <a:cubicBezTo>
                      <a:pt x="8312" y="1387"/>
                      <a:pt x="8415" y="1409"/>
                      <a:pt x="8513" y="1409"/>
                    </a:cubicBezTo>
                    <a:cubicBezTo>
                      <a:pt x="8841" y="1409"/>
                      <a:pt x="9116" y="1162"/>
                      <a:pt x="8834" y="792"/>
                    </a:cubicBezTo>
                    <a:cubicBezTo>
                      <a:pt x="8583" y="450"/>
                      <a:pt x="7762" y="199"/>
                      <a:pt x="7373" y="85"/>
                    </a:cubicBezTo>
                    <a:cubicBezTo>
                      <a:pt x="7179" y="29"/>
                      <a:pt x="6974" y="0"/>
                      <a:pt x="67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315" name="Google Shape;315;p14"/>
            <p:cNvSpPr/>
            <p:nvPr/>
          </p:nvSpPr>
          <p:spPr>
            <a:xfrm>
              <a:off x="7900475" y="2996650"/>
              <a:ext cx="1680166" cy="2510439"/>
            </a:xfrm>
            <a:custGeom>
              <a:avLst/>
              <a:gdLst/>
              <a:ahLst/>
              <a:cxnLst/>
              <a:rect l="l" t="t" r="r" b="b"/>
              <a:pathLst>
                <a:path w="11733" h="17531" extrusionOk="0">
                  <a:moveTo>
                    <a:pt x="4018" y="1"/>
                  </a:moveTo>
                  <a:cubicBezTo>
                    <a:pt x="3173" y="1142"/>
                    <a:pt x="2739" y="2557"/>
                    <a:pt x="2762" y="3973"/>
                  </a:cubicBezTo>
                  <a:cubicBezTo>
                    <a:pt x="2785" y="5388"/>
                    <a:pt x="3310" y="6803"/>
                    <a:pt x="4200" y="7898"/>
                  </a:cubicBezTo>
                  <a:cubicBezTo>
                    <a:pt x="4931" y="8812"/>
                    <a:pt x="5981" y="9633"/>
                    <a:pt x="6072" y="10820"/>
                  </a:cubicBezTo>
                  <a:cubicBezTo>
                    <a:pt x="6140" y="11368"/>
                    <a:pt x="5958" y="11893"/>
                    <a:pt x="5707" y="12372"/>
                  </a:cubicBezTo>
                  <a:cubicBezTo>
                    <a:pt x="5576" y="12653"/>
                    <a:pt x="5429" y="12857"/>
                    <a:pt x="5469" y="13123"/>
                  </a:cubicBezTo>
                  <a:lnTo>
                    <a:pt x="5469" y="13123"/>
                  </a:lnTo>
                  <a:cubicBezTo>
                    <a:pt x="5244" y="12469"/>
                    <a:pt x="4724" y="11896"/>
                    <a:pt x="4223" y="11436"/>
                  </a:cubicBezTo>
                  <a:cubicBezTo>
                    <a:pt x="3630" y="10866"/>
                    <a:pt x="2968" y="10364"/>
                    <a:pt x="2420" y="9747"/>
                  </a:cubicBezTo>
                  <a:cubicBezTo>
                    <a:pt x="1461" y="8606"/>
                    <a:pt x="1005" y="7031"/>
                    <a:pt x="1210" y="5547"/>
                  </a:cubicBezTo>
                  <a:lnTo>
                    <a:pt x="1210" y="5547"/>
                  </a:lnTo>
                  <a:cubicBezTo>
                    <a:pt x="617" y="5867"/>
                    <a:pt x="251" y="6552"/>
                    <a:pt x="114" y="7214"/>
                  </a:cubicBezTo>
                  <a:cubicBezTo>
                    <a:pt x="0" y="7898"/>
                    <a:pt x="69" y="8606"/>
                    <a:pt x="160" y="9291"/>
                  </a:cubicBezTo>
                  <a:cubicBezTo>
                    <a:pt x="320" y="10615"/>
                    <a:pt x="525" y="11984"/>
                    <a:pt x="1324" y="13057"/>
                  </a:cubicBezTo>
                  <a:cubicBezTo>
                    <a:pt x="1963" y="13924"/>
                    <a:pt x="2945" y="14495"/>
                    <a:pt x="3835" y="15111"/>
                  </a:cubicBezTo>
                  <a:cubicBezTo>
                    <a:pt x="4725" y="15728"/>
                    <a:pt x="5615" y="16481"/>
                    <a:pt x="5935" y="17531"/>
                  </a:cubicBezTo>
                  <a:cubicBezTo>
                    <a:pt x="6026" y="15956"/>
                    <a:pt x="7099" y="14586"/>
                    <a:pt x="8400" y="13742"/>
                  </a:cubicBezTo>
                  <a:cubicBezTo>
                    <a:pt x="9290" y="13194"/>
                    <a:pt x="10317" y="12806"/>
                    <a:pt x="10957" y="11984"/>
                  </a:cubicBezTo>
                  <a:cubicBezTo>
                    <a:pt x="11573" y="11185"/>
                    <a:pt x="11733" y="10090"/>
                    <a:pt x="11641" y="9085"/>
                  </a:cubicBezTo>
                  <a:cubicBezTo>
                    <a:pt x="11550" y="8081"/>
                    <a:pt x="11253" y="7100"/>
                    <a:pt x="11048" y="6095"/>
                  </a:cubicBezTo>
                  <a:cubicBezTo>
                    <a:pt x="10842" y="5114"/>
                    <a:pt x="10774" y="4041"/>
                    <a:pt x="11093" y="3082"/>
                  </a:cubicBezTo>
                  <a:lnTo>
                    <a:pt x="11093" y="3082"/>
                  </a:lnTo>
                  <a:cubicBezTo>
                    <a:pt x="9884" y="3653"/>
                    <a:pt x="9336" y="5137"/>
                    <a:pt x="9245" y="6483"/>
                  </a:cubicBezTo>
                  <a:cubicBezTo>
                    <a:pt x="9130" y="7830"/>
                    <a:pt x="9336" y="9222"/>
                    <a:pt x="8994" y="10523"/>
                  </a:cubicBezTo>
                  <a:cubicBezTo>
                    <a:pt x="8697" y="11665"/>
                    <a:pt x="8012" y="12669"/>
                    <a:pt x="7076" y="13377"/>
                  </a:cubicBezTo>
                  <a:cubicBezTo>
                    <a:pt x="8240" y="12235"/>
                    <a:pt x="8560" y="10409"/>
                    <a:pt x="8081" y="8857"/>
                  </a:cubicBezTo>
                  <a:cubicBezTo>
                    <a:pt x="7601" y="7259"/>
                    <a:pt x="6414" y="6004"/>
                    <a:pt x="5433" y="4657"/>
                  </a:cubicBezTo>
                  <a:cubicBezTo>
                    <a:pt x="4451" y="3288"/>
                    <a:pt x="3630" y="1622"/>
                    <a:pt x="40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" name="Google Shape;316;p14"/>
          <p:cNvSpPr txBox="1">
            <a:spLocks noGrp="1"/>
          </p:cNvSpPr>
          <p:nvPr>
            <p:ph type="title"/>
          </p:nvPr>
        </p:nvSpPr>
        <p:spPr>
          <a:xfrm>
            <a:off x="2626800" y="1479150"/>
            <a:ext cx="3890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14"/>
          <p:cNvSpPr txBox="1">
            <a:spLocks noGrp="1"/>
          </p:cNvSpPr>
          <p:nvPr>
            <p:ph type="subTitle" idx="1"/>
          </p:nvPr>
        </p:nvSpPr>
        <p:spPr>
          <a:xfrm>
            <a:off x="2626800" y="2320950"/>
            <a:ext cx="3890400" cy="13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8" name="Google Shape;318;p14"/>
          <p:cNvGrpSpPr/>
          <p:nvPr/>
        </p:nvGrpSpPr>
        <p:grpSpPr>
          <a:xfrm flipH="1">
            <a:off x="-2832609" y="-3115914"/>
            <a:ext cx="14476882" cy="10681677"/>
            <a:chOff x="-2945873" y="-3115914"/>
            <a:chExt cx="14476882" cy="10681677"/>
          </a:xfrm>
        </p:grpSpPr>
        <p:pic>
          <p:nvPicPr>
            <p:cNvPr id="319" name="Google Shape;319;p14"/>
            <p:cNvPicPr preferRelativeResize="0"/>
            <p:nvPr/>
          </p:nvPicPr>
          <p:blipFill rotWithShape="1">
            <a:blip r:embed="rId2">
              <a:alphaModFix amt="36000"/>
            </a:blip>
            <a:srcRect l="8380" t="6100" r="12928" b="7483"/>
            <a:stretch/>
          </p:blipFill>
          <p:spPr>
            <a:xfrm rot="942858">
              <a:off x="-1482941" y="-2115739"/>
              <a:ext cx="4629484" cy="46244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0" name="Google Shape;320;p14"/>
            <p:cNvPicPr preferRelativeResize="0"/>
            <p:nvPr/>
          </p:nvPicPr>
          <p:blipFill>
            <a:blip r:embed="rId3">
              <a:alphaModFix amt="33000"/>
            </a:blip>
            <a:stretch>
              <a:fillRect/>
            </a:stretch>
          </p:blipFill>
          <p:spPr>
            <a:xfrm rot="2967260" flipH="1">
              <a:off x="5500535" y="-1977984"/>
              <a:ext cx="5152206" cy="46842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1" name="Google Shape;321;p14"/>
            <p:cNvPicPr preferRelativeResize="0"/>
            <p:nvPr/>
          </p:nvPicPr>
          <p:blipFill rotWithShape="1">
            <a:blip r:embed="rId2">
              <a:alphaModFix amt="36000"/>
            </a:blip>
            <a:srcRect l="8380" t="6100" r="12928" b="7483"/>
            <a:stretch/>
          </p:blipFill>
          <p:spPr>
            <a:xfrm rot="8582247">
              <a:off x="-2020741" y="1466537"/>
              <a:ext cx="4629487" cy="46244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2" name="Google Shape;322;p14"/>
            <p:cNvPicPr preferRelativeResize="0"/>
            <p:nvPr/>
          </p:nvPicPr>
          <p:blipFill rotWithShape="1">
            <a:blip r:embed="rId3">
              <a:alphaModFix amt="39000"/>
            </a:blip>
            <a:srcRect/>
            <a:stretch/>
          </p:blipFill>
          <p:spPr>
            <a:xfrm rot="960334" flipH="1">
              <a:off x="5500535" y="2261953"/>
              <a:ext cx="5152204" cy="468429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15"/>
          <p:cNvGrpSpPr/>
          <p:nvPr/>
        </p:nvGrpSpPr>
        <p:grpSpPr>
          <a:xfrm>
            <a:off x="-2277165" y="-1568617"/>
            <a:ext cx="13201516" cy="9583769"/>
            <a:chOff x="-2277165" y="-1568617"/>
            <a:chExt cx="13201516" cy="9583769"/>
          </a:xfrm>
        </p:grpSpPr>
        <p:pic>
          <p:nvPicPr>
            <p:cNvPr id="325" name="Google Shape;325;p15"/>
            <p:cNvPicPr preferRelativeResize="0"/>
            <p:nvPr/>
          </p:nvPicPr>
          <p:blipFill>
            <a:blip r:embed="rId2">
              <a:alphaModFix amt="35000"/>
            </a:blip>
            <a:stretch>
              <a:fillRect/>
            </a:stretch>
          </p:blipFill>
          <p:spPr>
            <a:xfrm rot="4478008" flipH="1">
              <a:off x="3418361" y="2568339"/>
              <a:ext cx="5152208" cy="46842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6" name="Google Shape;326;p15"/>
            <p:cNvPicPr preferRelativeResize="0"/>
            <p:nvPr/>
          </p:nvPicPr>
          <p:blipFill rotWithShape="1">
            <a:blip r:embed="rId3">
              <a:alphaModFix amt="40000"/>
            </a:blip>
            <a:srcRect l="17300" t="7554" r="10974" b="14399"/>
            <a:stretch/>
          </p:blipFill>
          <p:spPr>
            <a:xfrm>
              <a:off x="6273000" y="-1104725"/>
              <a:ext cx="4651351" cy="46041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7" name="Google Shape;327;p15"/>
            <p:cNvPicPr preferRelativeResize="0"/>
            <p:nvPr/>
          </p:nvPicPr>
          <p:blipFill rotWithShape="1">
            <a:blip r:embed="rId4">
              <a:alphaModFix amt="36000"/>
            </a:blip>
            <a:srcRect l="8380" t="6100" r="12928" b="7483"/>
            <a:stretch/>
          </p:blipFill>
          <p:spPr>
            <a:xfrm rot="-275541">
              <a:off x="-1268129" y="-1387576"/>
              <a:ext cx="4711004" cy="47059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8" name="Google Shape;328;p15"/>
            <p:cNvPicPr preferRelativeResize="0"/>
            <p:nvPr/>
          </p:nvPicPr>
          <p:blipFill rotWithShape="1">
            <a:blip r:embed="rId4">
              <a:alphaModFix amt="36000"/>
            </a:blip>
            <a:srcRect l="8380" t="6100" r="12928" b="7483"/>
            <a:stretch/>
          </p:blipFill>
          <p:spPr>
            <a:xfrm rot="-7559834">
              <a:off x="-1360717" y="1856388"/>
              <a:ext cx="4629486" cy="462447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9" name="Google Shape;329;p15"/>
          <p:cNvSpPr txBox="1">
            <a:spLocks noGrp="1"/>
          </p:cNvSpPr>
          <p:nvPr>
            <p:ph type="title"/>
          </p:nvPr>
        </p:nvSpPr>
        <p:spPr>
          <a:xfrm>
            <a:off x="2251800" y="3028526"/>
            <a:ext cx="5645700" cy="49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0" name="Google Shape;330;p15"/>
          <p:cNvSpPr txBox="1">
            <a:spLocks noGrp="1"/>
          </p:cNvSpPr>
          <p:nvPr>
            <p:ph type="subTitle" idx="1"/>
          </p:nvPr>
        </p:nvSpPr>
        <p:spPr>
          <a:xfrm>
            <a:off x="2251800" y="1621475"/>
            <a:ext cx="5645700" cy="12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331" name="Google Shape;331;p15"/>
          <p:cNvGrpSpPr/>
          <p:nvPr/>
        </p:nvGrpSpPr>
        <p:grpSpPr>
          <a:xfrm>
            <a:off x="-1846524" y="-1374894"/>
            <a:ext cx="12266463" cy="7914841"/>
            <a:chOff x="-1846524" y="-1374894"/>
            <a:chExt cx="12266463" cy="7914841"/>
          </a:xfrm>
        </p:grpSpPr>
        <p:sp>
          <p:nvSpPr>
            <p:cNvPr id="332" name="Google Shape;332;p15"/>
            <p:cNvSpPr/>
            <p:nvPr/>
          </p:nvSpPr>
          <p:spPr>
            <a:xfrm>
              <a:off x="199900" y="-602932"/>
              <a:ext cx="1680180" cy="1616087"/>
            </a:xfrm>
            <a:custGeom>
              <a:avLst/>
              <a:gdLst/>
              <a:ahLst/>
              <a:cxnLst/>
              <a:rect l="l" t="t" r="r" b="b"/>
              <a:pathLst>
                <a:path w="10250" h="9859" extrusionOk="0">
                  <a:moveTo>
                    <a:pt x="3289" y="938"/>
                  </a:moveTo>
                  <a:cubicBezTo>
                    <a:pt x="3472" y="938"/>
                    <a:pt x="3655" y="961"/>
                    <a:pt x="3835" y="1009"/>
                  </a:cubicBezTo>
                  <a:cubicBezTo>
                    <a:pt x="4178" y="1078"/>
                    <a:pt x="4497" y="1260"/>
                    <a:pt x="4702" y="1511"/>
                  </a:cubicBezTo>
                  <a:cubicBezTo>
                    <a:pt x="5045" y="1945"/>
                    <a:pt x="5068" y="2539"/>
                    <a:pt x="5227" y="3063"/>
                  </a:cubicBezTo>
                  <a:cubicBezTo>
                    <a:pt x="5615" y="4228"/>
                    <a:pt x="6734" y="4935"/>
                    <a:pt x="7556" y="5848"/>
                  </a:cubicBezTo>
                  <a:cubicBezTo>
                    <a:pt x="7875" y="6191"/>
                    <a:pt x="8172" y="6601"/>
                    <a:pt x="8218" y="7058"/>
                  </a:cubicBezTo>
                  <a:cubicBezTo>
                    <a:pt x="8263" y="7537"/>
                    <a:pt x="7967" y="8062"/>
                    <a:pt x="7510" y="8154"/>
                  </a:cubicBezTo>
                  <a:cubicBezTo>
                    <a:pt x="7470" y="8160"/>
                    <a:pt x="7431" y="8163"/>
                    <a:pt x="7391" y="8163"/>
                  </a:cubicBezTo>
                  <a:cubicBezTo>
                    <a:pt x="7003" y="8163"/>
                    <a:pt x="6647" y="7867"/>
                    <a:pt x="6460" y="7514"/>
                  </a:cubicBezTo>
                  <a:cubicBezTo>
                    <a:pt x="6255" y="7126"/>
                    <a:pt x="6209" y="6693"/>
                    <a:pt x="6072" y="6259"/>
                  </a:cubicBezTo>
                  <a:cubicBezTo>
                    <a:pt x="5821" y="5323"/>
                    <a:pt x="5227" y="4479"/>
                    <a:pt x="4451" y="3908"/>
                  </a:cubicBezTo>
                  <a:cubicBezTo>
                    <a:pt x="3703" y="3358"/>
                    <a:pt x="2764" y="3062"/>
                    <a:pt x="1818" y="3062"/>
                  </a:cubicBezTo>
                  <a:cubicBezTo>
                    <a:pt x="1783" y="3062"/>
                    <a:pt x="1748" y="3063"/>
                    <a:pt x="1712" y="3063"/>
                  </a:cubicBezTo>
                  <a:cubicBezTo>
                    <a:pt x="1650" y="3070"/>
                    <a:pt x="1584" y="3074"/>
                    <a:pt x="1518" y="3074"/>
                  </a:cubicBezTo>
                  <a:cubicBezTo>
                    <a:pt x="1342" y="3074"/>
                    <a:pt x="1166" y="3042"/>
                    <a:pt x="1050" y="2927"/>
                  </a:cubicBezTo>
                  <a:cubicBezTo>
                    <a:pt x="525" y="2424"/>
                    <a:pt x="1484" y="1671"/>
                    <a:pt x="1849" y="1420"/>
                  </a:cubicBezTo>
                  <a:cubicBezTo>
                    <a:pt x="2270" y="1117"/>
                    <a:pt x="2777" y="938"/>
                    <a:pt x="3289" y="938"/>
                  </a:cubicBezTo>
                  <a:close/>
                  <a:moveTo>
                    <a:pt x="3468" y="1"/>
                  </a:moveTo>
                  <a:cubicBezTo>
                    <a:pt x="3324" y="1"/>
                    <a:pt x="3179" y="10"/>
                    <a:pt x="3036" y="28"/>
                  </a:cubicBezTo>
                  <a:cubicBezTo>
                    <a:pt x="2146" y="119"/>
                    <a:pt x="1096" y="530"/>
                    <a:pt x="457" y="1169"/>
                  </a:cubicBezTo>
                  <a:cubicBezTo>
                    <a:pt x="0" y="1648"/>
                    <a:pt x="23" y="2653"/>
                    <a:pt x="160" y="3269"/>
                  </a:cubicBezTo>
                  <a:cubicBezTo>
                    <a:pt x="297" y="3794"/>
                    <a:pt x="640" y="4273"/>
                    <a:pt x="1142" y="4456"/>
                  </a:cubicBezTo>
                  <a:cubicBezTo>
                    <a:pt x="1335" y="4531"/>
                    <a:pt x="1536" y="4559"/>
                    <a:pt x="1741" y="4559"/>
                  </a:cubicBezTo>
                  <a:cubicBezTo>
                    <a:pt x="2300" y="4559"/>
                    <a:pt x="2889" y="4352"/>
                    <a:pt x="3451" y="4352"/>
                  </a:cubicBezTo>
                  <a:cubicBezTo>
                    <a:pt x="3676" y="4352"/>
                    <a:pt x="3897" y="4385"/>
                    <a:pt x="4109" y="4479"/>
                  </a:cubicBezTo>
                  <a:cubicBezTo>
                    <a:pt x="4588" y="4707"/>
                    <a:pt x="4908" y="5209"/>
                    <a:pt x="5045" y="5757"/>
                  </a:cubicBezTo>
                  <a:cubicBezTo>
                    <a:pt x="5182" y="6282"/>
                    <a:pt x="5159" y="6830"/>
                    <a:pt x="5205" y="7377"/>
                  </a:cubicBezTo>
                  <a:cubicBezTo>
                    <a:pt x="5250" y="7925"/>
                    <a:pt x="5364" y="8473"/>
                    <a:pt x="5707" y="8907"/>
                  </a:cubicBezTo>
                  <a:cubicBezTo>
                    <a:pt x="6095" y="9386"/>
                    <a:pt x="6688" y="9614"/>
                    <a:pt x="7282" y="9751"/>
                  </a:cubicBezTo>
                  <a:cubicBezTo>
                    <a:pt x="7566" y="9816"/>
                    <a:pt x="7865" y="9859"/>
                    <a:pt x="8166" y="9859"/>
                  </a:cubicBezTo>
                  <a:cubicBezTo>
                    <a:pt x="8397" y="9859"/>
                    <a:pt x="8629" y="9834"/>
                    <a:pt x="8857" y="9774"/>
                  </a:cubicBezTo>
                  <a:cubicBezTo>
                    <a:pt x="9359" y="9637"/>
                    <a:pt x="9838" y="9295"/>
                    <a:pt x="10021" y="8793"/>
                  </a:cubicBezTo>
                  <a:cubicBezTo>
                    <a:pt x="10249" y="8176"/>
                    <a:pt x="9998" y="7469"/>
                    <a:pt x="9610" y="6921"/>
                  </a:cubicBezTo>
                  <a:cubicBezTo>
                    <a:pt x="8880" y="5917"/>
                    <a:pt x="7670" y="5300"/>
                    <a:pt x="7053" y="4205"/>
                  </a:cubicBezTo>
                  <a:cubicBezTo>
                    <a:pt x="6551" y="3269"/>
                    <a:pt x="6551" y="2082"/>
                    <a:pt x="5935" y="1192"/>
                  </a:cubicBezTo>
                  <a:cubicBezTo>
                    <a:pt x="5399" y="398"/>
                    <a:pt x="4432" y="1"/>
                    <a:pt x="3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33" name="Google Shape;333;p15"/>
            <p:cNvSpPr/>
            <p:nvPr/>
          </p:nvSpPr>
          <p:spPr>
            <a:xfrm rot="-2700000">
              <a:off x="-960465" y="2512363"/>
              <a:ext cx="2670669" cy="3612380"/>
            </a:xfrm>
            <a:custGeom>
              <a:avLst/>
              <a:gdLst/>
              <a:ahLst/>
              <a:cxnLst/>
              <a:rect l="l" t="t" r="r" b="b"/>
              <a:pathLst>
                <a:path w="15042" h="20346" extrusionOk="0">
                  <a:moveTo>
                    <a:pt x="8336" y="0"/>
                  </a:moveTo>
                  <a:cubicBezTo>
                    <a:pt x="7913" y="0"/>
                    <a:pt x="7489" y="51"/>
                    <a:pt x="7076" y="154"/>
                  </a:cubicBezTo>
                  <a:cubicBezTo>
                    <a:pt x="5798" y="496"/>
                    <a:pt x="4793" y="1295"/>
                    <a:pt x="4017" y="2345"/>
                  </a:cubicBezTo>
                  <a:cubicBezTo>
                    <a:pt x="3173" y="3486"/>
                    <a:pt x="1940" y="4308"/>
                    <a:pt x="1118" y="5518"/>
                  </a:cubicBezTo>
                  <a:cubicBezTo>
                    <a:pt x="434" y="6522"/>
                    <a:pt x="0" y="7732"/>
                    <a:pt x="183" y="8942"/>
                  </a:cubicBezTo>
                  <a:cubicBezTo>
                    <a:pt x="365" y="10151"/>
                    <a:pt x="1255" y="11270"/>
                    <a:pt x="2465" y="11475"/>
                  </a:cubicBezTo>
                  <a:cubicBezTo>
                    <a:pt x="2922" y="11567"/>
                    <a:pt x="3401" y="11521"/>
                    <a:pt x="3858" y="11635"/>
                  </a:cubicBezTo>
                  <a:cubicBezTo>
                    <a:pt x="4337" y="11749"/>
                    <a:pt x="4793" y="12114"/>
                    <a:pt x="4771" y="12594"/>
                  </a:cubicBezTo>
                  <a:cubicBezTo>
                    <a:pt x="4748" y="12936"/>
                    <a:pt x="4474" y="13210"/>
                    <a:pt x="4268" y="13484"/>
                  </a:cubicBezTo>
                  <a:cubicBezTo>
                    <a:pt x="3150" y="15013"/>
                    <a:pt x="3538" y="17318"/>
                    <a:pt x="4862" y="18665"/>
                  </a:cubicBezTo>
                  <a:cubicBezTo>
                    <a:pt x="6007" y="19830"/>
                    <a:pt x="7681" y="20346"/>
                    <a:pt x="9324" y="20346"/>
                  </a:cubicBezTo>
                  <a:cubicBezTo>
                    <a:pt x="9580" y="20346"/>
                    <a:pt x="9836" y="20333"/>
                    <a:pt x="10089" y="20309"/>
                  </a:cubicBezTo>
                  <a:cubicBezTo>
                    <a:pt x="11207" y="20194"/>
                    <a:pt x="12326" y="19875"/>
                    <a:pt x="13239" y="19213"/>
                  </a:cubicBezTo>
                  <a:cubicBezTo>
                    <a:pt x="14129" y="18551"/>
                    <a:pt x="14814" y="17547"/>
                    <a:pt x="14928" y="16428"/>
                  </a:cubicBezTo>
                  <a:cubicBezTo>
                    <a:pt x="15042" y="15196"/>
                    <a:pt x="14494" y="14032"/>
                    <a:pt x="13787" y="13027"/>
                  </a:cubicBezTo>
                  <a:cubicBezTo>
                    <a:pt x="13079" y="12023"/>
                    <a:pt x="12234" y="11133"/>
                    <a:pt x="11618" y="10083"/>
                  </a:cubicBezTo>
                  <a:cubicBezTo>
                    <a:pt x="11002" y="9010"/>
                    <a:pt x="10614" y="7732"/>
                    <a:pt x="11002" y="6568"/>
                  </a:cubicBezTo>
                  <a:cubicBezTo>
                    <a:pt x="11436" y="5290"/>
                    <a:pt x="12759" y="4262"/>
                    <a:pt x="12668" y="2916"/>
                  </a:cubicBezTo>
                  <a:cubicBezTo>
                    <a:pt x="12600" y="2094"/>
                    <a:pt x="12029" y="1409"/>
                    <a:pt x="11344" y="930"/>
                  </a:cubicBezTo>
                  <a:cubicBezTo>
                    <a:pt x="10477" y="324"/>
                    <a:pt x="9409" y="0"/>
                    <a:pt x="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4" name="Google Shape;334;p15"/>
            <p:cNvGrpSpPr/>
            <p:nvPr/>
          </p:nvGrpSpPr>
          <p:grpSpPr>
            <a:xfrm rot="-1265953">
              <a:off x="-413976" y="472362"/>
              <a:ext cx="1166238" cy="624028"/>
              <a:chOff x="3988913" y="-210650"/>
              <a:chExt cx="1166187" cy="624000"/>
            </a:xfrm>
          </p:grpSpPr>
          <p:sp>
            <p:nvSpPr>
              <p:cNvPr id="335" name="Google Shape;335;p15"/>
              <p:cNvSpPr/>
              <p:nvPr/>
            </p:nvSpPr>
            <p:spPr>
              <a:xfrm>
                <a:off x="3988913" y="-210650"/>
                <a:ext cx="1166187" cy="624000"/>
              </a:xfrm>
              <a:custGeom>
                <a:avLst/>
                <a:gdLst/>
                <a:ahLst/>
                <a:cxnLst/>
                <a:rect l="l" t="t" r="r" b="b"/>
                <a:pathLst>
                  <a:path w="16435" h="8794" extrusionOk="0">
                    <a:moveTo>
                      <a:pt x="7451" y="1"/>
                    </a:moveTo>
                    <a:cubicBezTo>
                      <a:pt x="6965" y="1"/>
                      <a:pt x="6494" y="12"/>
                      <a:pt x="6049" y="31"/>
                    </a:cubicBezTo>
                    <a:cubicBezTo>
                      <a:pt x="4132" y="122"/>
                      <a:pt x="1940" y="556"/>
                      <a:pt x="799" y="2245"/>
                    </a:cubicBezTo>
                    <a:cubicBezTo>
                      <a:pt x="114" y="3272"/>
                      <a:pt x="0" y="4641"/>
                      <a:pt x="434" y="5783"/>
                    </a:cubicBezTo>
                    <a:cubicBezTo>
                      <a:pt x="913" y="6947"/>
                      <a:pt x="1940" y="7700"/>
                      <a:pt x="3105" y="8111"/>
                    </a:cubicBezTo>
                    <a:cubicBezTo>
                      <a:pt x="4497" y="8590"/>
                      <a:pt x="6072" y="8704"/>
                      <a:pt x="7533" y="8773"/>
                    </a:cubicBezTo>
                    <a:cubicBezTo>
                      <a:pt x="7842" y="8786"/>
                      <a:pt x="8154" y="8793"/>
                      <a:pt x="8467" y="8793"/>
                    </a:cubicBezTo>
                    <a:cubicBezTo>
                      <a:pt x="9795" y="8793"/>
                      <a:pt x="11147" y="8663"/>
                      <a:pt x="12440" y="8294"/>
                    </a:cubicBezTo>
                    <a:cubicBezTo>
                      <a:pt x="15111" y="7517"/>
                      <a:pt x="16435" y="4299"/>
                      <a:pt x="15179" y="2222"/>
                    </a:cubicBezTo>
                    <a:cubicBezTo>
                      <a:pt x="14768" y="1537"/>
                      <a:pt x="14084" y="989"/>
                      <a:pt x="13079" y="693"/>
                    </a:cubicBezTo>
                    <a:cubicBezTo>
                      <a:pt x="11428" y="167"/>
                      <a:pt x="9331" y="1"/>
                      <a:pt x="74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5"/>
              <p:cNvSpPr/>
              <p:nvPr/>
            </p:nvSpPr>
            <p:spPr>
              <a:xfrm>
                <a:off x="4337101" y="-127488"/>
                <a:ext cx="487620" cy="487549"/>
              </a:xfrm>
              <a:custGeom>
                <a:avLst/>
                <a:gdLst/>
                <a:ahLst/>
                <a:cxnLst/>
                <a:rect l="l" t="t" r="r" b="b"/>
                <a:pathLst>
                  <a:path w="6872" h="6871" extrusionOk="0">
                    <a:moveTo>
                      <a:pt x="3447" y="0"/>
                    </a:moveTo>
                    <a:cubicBezTo>
                      <a:pt x="1530" y="0"/>
                      <a:pt x="1" y="1529"/>
                      <a:pt x="1" y="3424"/>
                    </a:cubicBezTo>
                    <a:cubicBezTo>
                      <a:pt x="1" y="5341"/>
                      <a:pt x="1530" y="6870"/>
                      <a:pt x="3447" y="6870"/>
                    </a:cubicBezTo>
                    <a:cubicBezTo>
                      <a:pt x="5342" y="6870"/>
                      <a:pt x="6871" y="5341"/>
                      <a:pt x="6871" y="3424"/>
                    </a:cubicBezTo>
                    <a:cubicBezTo>
                      <a:pt x="6871" y="1529"/>
                      <a:pt x="5342" y="0"/>
                      <a:pt x="3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5"/>
              <p:cNvSpPr/>
              <p:nvPr/>
            </p:nvSpPr>
            <p:spPr>
              <a:xfrm>
                <a:off x="4435945" y="-28715"/>
                <a:ext cx="289932" cy="290003"/>
              </a:xfrm>
              <a:custGeom>
                <a:avLst/>
                <a:gdLst/>
                <a:ahLst/>
                <a:cxnLst/>
                <a:rect l="l" t="t" r="r" b="b"/>
                <a:pathLst>
                  <a:path w="4086" h="4087" extrusionOk="0">
                    <a:moveTo>
                      <a:pt x="2054" y="0"/>
                    </a:moveTo>
                    <a:cubicBezTo>
                      <a:pt x="913" y="0"/>
                      <a:pt x="0" y="913"/>
                      <a:pt x="0" y="2032"/>
                    </a:cubicBezTo>
                    <a:cubicBezTo>
                      <a:pt x="0" y="3173"/>
                      <a:pt x="913" y="4086"/>
                      <a:pt x="2054" y="4086"/>
                    </a:cubicBezTo>
                    <a:cubicBezTo>
                      <a:pt x="3173" y="4086"/>
                      <a:pt x="4086" y="3173"/>
                      <a:pt x="4086" y="2032"/>
                    </a:cubicBezTo>
                    <a:cubicBezTo>
                      <a:pt x="4086" y="913"/>
                      <a:pt x="3173" y="0"/>
                      <a:pt x="20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8" name="Google Shape;338;p15"/>
            <p:cNvGrpSpPr/>
            <p:nvPr/>
          </p:nvGrpSpPr>
          <p:grpSpPr>
            <a:xfrm rot="2371967">
              <a:off x="-842605" y="2268662"/>
              <a:ext cx="2166383" cy="1933816"/>
              <a:chOff x="3219675" y="2962775"/>
              <a:chExt cx="328125" cy="292900"/>
            </a:xfrm>
          </p:grpSpPr>
          <p:sp>
            <p:nvSpPr>
              <p:cNvPr id="339" name="Google Shape;339;p15"/>
              <p:cNvSpPr/>
              <p:nvPr/>
            </p:nvSpPr>
            <p:spPr>
              <a:xfrm>
                <a:off x="3219675" y="2962775"/>
                <a:ext cx="328125" cy="292900"/>
              </a:xfrm>
              <a:custGeom>
                <a:avLst/>
                <a:gdLst/>
                <a:ahLst/>
                <a:cxnLst/>
                <a:rect l="l" t="t" r="r" b="b"/>
                <a:pathLst>
                  <a:path w="13125" h="11716" extrusionOk="0">
                    <a:moveTo>
                      <a:pt x="2876" y="229"/>
                    </a:moveTo>
                    <a:cubicBezTo>
                      <a:pt x="2922" y="229"/>
                      <a:pt x="2968" y="229"/>
                      <a:pt x="3013" y="251"/>
                    </a:cubicBezTo>
                    <a:cubicBezTo>
                      <a:pt x="3059" y="251"/>
                      <a:pt x="3104" y="251"/>
                      <a:pt x="3150" y="274"/>
                    </a:cubicBezTo>
                    <a:cubicBezTo>
                      <a:pt x="3493" y="365"/>
                      <a:pt x="3812" y="571"/>
                      <a:pt x="4086" y="845"/>
                    </a:cubicBezTo>
                    <a:cubicBezTo>
                      <a:pt x="4337" y="1119"/>
                      <a:pt x="4588" y="1415"/>
                      <a:pt x="4816" y="1712"/>
                    </a:cubicBezTo>
                    <a:cubicBezTo>
                      <a:pt x="5067" y="2032"/>
                      <a:pt x="5341" y="2328"/>
                      <a:pt x="5661" y="2557"/>
                    </a:cubicBezTo>
                    <a:cubicBezTo>
                      <a:pt x="5980" y="2785"/>
                      <a:pt x="6368" y="2945"/>
                      <a:pt x="6757" y="3036"/>
                    </a:cubicBezTo>
                    <a:cubicBezTo>
                      <a:pt x="7145" y="3127"/>
                      <a:pt x="7533" y="3173"/>
                      <a:pt x="7921" y="3196"/>
                    </a:cubicBezTo>
                    <a:cubicBezTo>
                      <a:pt x="8309" y="3241"/>
                      <a:pt x="8697" y="3264"/>
                      <a:pt x="9062" y="3310"/>
                    </a:cubicBezTo>
                    <a:cubicBezTo>
                      <a:pt x="9176" y="3310"/>
                      <a:pt x="9267" y="3333"/>
                      <a:pt x="9359" y="3356"/>
                    </a:cubicBezTo>
                    <a:cubicBezTo>
                      <a:pt x="9450" y="3356"/>
                      <a:pt x="9541" y="3378"/>
                      <a:pt x="9633" y="3401"/>
                    </a:cubicBezTo>
                    <a:cubicBezTo>
                      <a:pt x="9724" y="3424"/>
                      <a:pt x="9815" y="3447"/>
                      <a:pt x="9906" y="3470"/>
                    </a:cubicBezTo>
                    <a:cubicBezTo>
                      <a:pt x="9998" y="3493"/>
                      <a:pt x="10089" y="3538"/>
                      <a:pt x="10180" y="3584"/>
                    </a:cubicBezTo>
                    <a:cubicBezTo>
                      <a:pt x="10523" y="3721"/>
                      <a:pt x="10865" y="3903"/>
                      <a:pt x="11162" y="4132"/>
                    </a:cubicBezTo>
                    <a:cubicBezTo>
                      <a:pt x="11459" y="4360"/>
                      <a:pt x="11732" y="4634"/>
                      <a:pt x="11961" y="4931"/>
                    </a:cubicBezTo>
                    <a:cubicBezTo>
                      <a:pt x="12166" y="5227"/>
                      <a:pt x="12372" y="5570"/>
                      <a:pt x="12508" y="5912"/>
                    </a:cubicBezTo>
                    <a:cubicBezTo>
                      <a:pt x="12645" y="6254"/>
                      <a:pt x="12737" y="6620"/>
                      <a:pt x="12782" y="7008"/>
                    </a:cubicBezTo>
                    <a:cubicBezTo>
                      <a:pt x="12805" y="7373"/>
                      <a:pt x="12782" y="7738"/>
                      <a:pt x="12714" y="8103"/>
                    </a:cubicBezTo>
                    <a:cubicBezTo>
                      <a:pt x="12623" y="8468"/>
                      <a:pt x="12508" y="8834"/>
                      <a:pt x="12326" y="9153"/>
                    </a:cubicBezTo>
                    <a:cubicBezTo>
                      <a:pt x="11984" y="9815"/>
                      <a:pt x="11459" y="10386"/>
                      <a:pt x="10842" y="10774"/>
                    </a:cubicBezTo>
                    <a:cubicBezTo>
                      <a:pt x="10239" y="11162"/>
                      <a:pt x="9533" y="11346"/>
                      <a:pt x="8822" y="11346"/>
                    </a:cubicBezTo>
                    <a:cubicBezTo>
                      <a:pt x="8780" y="11346"/>
                      <a:pt x="8738" y="11346"/>
                      <a:pt x="8697" y="11344"/>
                    </a:cubicBezTo>
                    <a:cubicBezTo>
                      <a:pt x="7966" y="11344"/>
                      <a:pt x="7213" y="11162"/>
                      <a:pt x="6528" y="10842"/>
                    </a:cubicBezTo>
                    <a:cubicBezTo>
                      <a:pt x="5844" y="10546"/>
                      <a:pt x="5204" y="10089"/>
                      <a:pt x="4634" y="9587"/>
                    </a:cubicBezTo>
                    <a:cubicBezTo>
                      <a:pt x="4360" y="9336"/>
                      <a:pt x="4086" y="9062"/>
                      <a:pt x="3835" y="8765"/>
                    </a:cubicBezTo>
                    <a:cubicBezTo>
                      <a:pt x="3698" y="8628"/>
                      <a:pt x="3584" y="8491"/>
                      <a:pt x="3447" y="8331"/>
                    </a:cubicBezTo>
                    <a:lnTo>
                      <a:pt x="3082" y="7898"/>
                    </a:lnTo>
                    <a:cubicBezTo>
                      <a:pt x="2579" y="7282"/>
                      <a:pt x="2100" y="6688"/>
                      <a:pt x="1644" y="6072"/>
                    </a:cubicBezTo>
                    <a:cubicBezTo>
                      <a:pt x="1438" y="5752"/>
                      <a:pt x="1210" y="5433"/>
                      <a:pt x="1027" y="5090"/>
                    </a:cubicBezTo>
                    <a:cubicBezTo>
                      <a:pt x="845" y="4771"/>
                      <a:pt x="662" y="4428"/>
                      <a:pt x="525" y="4063"/>
                    </a:cubicBezTo>
                    <a:cubicBezTo>
                      <a:pt x="457" y="3903"/>
                      <a:pt x="411" y="3721"/>
                      <a:pt x="365" y="3538"/>
                    </a:cubicBezTo>
                    <a:cubicBezTo>
                      <a:pt x="343" y="3356"/>
                      <a:pt x="297" y="3173"/>
                      <a:pt x="297" y="2990"/>
                    </a:cubicBezTo>
                    <a:cubicBezTo>
                      <a:pt x="297" y="2808"/>
                      <a:pt x="297" y="2602"/>
                      <a:pt x="343" y="2443"/>
                    </a:cubicBezTo>
                    <a:cubicBezTo>
                      <a:pt x="343" y="2351"/>
                      <a:pt x="388" y="2260"/>
                      <a:pt x="411" y="2169"/>
                    </a:cubicBezTo>
                    <a:cubicBezTo>
                      <a:pt x="411" y="2123"/>
                      <a:pt x="434" y="2100"/>
                      <a:pt x="457" y="2055"/>
                    </a:cubicBezTo>
                    <a:cubicBezTo>
                      <a:pt x="480" y="2009"/>
                      <a:pt x="502" y="1963"/>
                      <a:pt x="502" y="1918"/>
                    </a:cubicBezTo>
                    <a:cubicBezTo>
                      <a:pt x="685" y="1598"/>
                      <a:pt x="913" y="1278"/>
                      <a:pt x="1164" y="1005"/>
                    </a:cubicBezTo>
                    <a:cubicBezTo>
                      <a:pt x="1438" y="753"/>
                      <a:pt x="1735" y="502"/>
                      <a:pt x="2077" y="365"/>
                    </a:cubicBezTo>
                    <a:lnTo>
                      <a:pt x="2123" y="343"/>
                    </a:lnTo>
                    <a:lnTo>
                      <a:pt x="2191" y="320"/>
                    </a:lnTo>
                    <a:cubicBezTo>
                      <a:pt x="2237" y="297"/>
                      <a:pt x="2283" y="297"/>
                      <a:pt x="2328" y="274"/>
                    </a:cubicBezTo>
                    <a:cubicBezTo>
                      <a:pt x="2420" y="251"/>
                      <a:pt x="2511" y="229"/>
                      <a:pt x="2602" y="229"/>
                    </a:cubicBezTo>
                    <a:close/>
                    <a:moveTo>
                      <a:pt x="2579" y="0"/>
                    </a:moveTo>
                    <a:cubicBezTo>
                      <a:pt x="2465" y="0"/>
                      <a:pt x="2374" y="23"/>
                      <a:pt x="2283" y="46"/>
                    </a:cubicBezTo>
                    <a:cubicBezTo>
                      <a:pt x="2214" y="69"/>
                      <a:pt x="2169" y="92"/>
                      <a:pt x="2123" y="92"/>
                    </a:cubicBezTo>
                    <a:lnTo>
                      <a:pt x="2055" y="114"/>
                    </a:lnTo>
                    <a:lnTo>
                      <a:pt x="1986" y="137"/>
                    </a:lnTo>
                    <a:cubicBezTo>
                      <a:pt x="1598" y="297"/>
                      <a:pt x="1278" y="548"/>
                      <a:pt x="982" y="822"/>
                    </a:cubicBezTo>
                    <a:cubicBezTo>
                      <a:pt x="708" y="1119"/>
                      <a:pt x="457" y="1438"/>
                      <a:pt x="274" y="1803"/>
                    </a:cubicBezTo>
                    <a:cubicBezTo>
                      <a:pt x="251" y="1849"/>
                      <a:pt x="228" y="1895"/>
                      <a:pt x="206" y="1940"/>
                    </a:cubicBezTo>
                    <a:cubicBezTo>
                      <a:pt x="183" y="1986"/>
                      <a:pt x="160" y="2032"/>
                      <a:pt x="137" y="2077"/>
                    </a:cubicBezTo>
                    <a:cubicBezTo>
                      <a:pt x="114" y="2169"/>
                      <a:pt x="69" y="2283"/>
                      <a:pt x="46" y="2374"/>
                    </a:cubicBezTo>
                    <a:cubicBezTo>
                      <a:pt x="0" y="2580"/>
                      <a:pt x="0" y="2785"/>
                      <a:pt x="0" y="2990"/>
                    </a:cubicBezTo>
                    <a:cubicBezTo>
                      <a:pt x="0" y="3196"/>
                      <a:pt x="23" y="3401"/>
                      <a:pt x="69" y="3607"/>
                    </a:cubicBezTo>
                    <a:cubicBezTo>
                      <a:pt x="114" y="3789"/>
                      <a:pt x="160" y="3995"/>
                      <a:pt x="228" y="4177"/>
                    </a:cubicBezTo>
                    <a:cubicBezTo>
                      <a:pt x="365" y="4565"/>
                      <a:pt x="548" y="4908"/>
                      <a:pt x="731" y="5250"/>
                    </a:cubicBezTo>
                    <a:cubicBezTo>
                      <a:pt x="936" y="5592"/>
                      <a:pt x="1141" y="5935"/>
                      <a:pt x="1370" y="6254"/>
                    </a:cubicBezTo>
                    <a:cubicBezTo>
                      <a:pt x="1826" y="6893"/>
                      <a:pt x="2306" y="7510"/>
                      <a:pt x="2808" y="8126"/>
                    </a:cubicBezTo>
                    <a:cubicBezTo>
                      <a:pt x="3287" y="8720"/>
                      <a:pt x="3812" y="9336"/>
                      <a:pt x="4383" y="9861"/>
                    </a:cubicBezTo>
                    <a:cubicBezTo>
                      <a:pt x="4976" y="10386"/>
                      <a:pt x="5638" y="10865"/>
                      <a:pt x="6368" y="11185"/>
                    </a:cubicBezTo>
                    <a:cubicBezTo>
                      <a:pt x="7099" y="11527"/>
                      <a:pt x="7898" y="11710"/>
                      <a:pt x="8697" y="11710"/>
                    </a:cubicBezTo>
                    <a:cubicBezTo>
                      <a:pt x="8765" y="11713"/>
                      <a:pt x="8834" y="11715"/>
                      <a:pt x="8902" y="11715"/>
                    </a:cubicBezTo>
                    <a:cubicBezTo>
                      <a:pt x="9244" y="11715"/>
                      <a:pt x="9583" y="11668"/>
                      <a:pt x="9906" y="11573"/>
                    </a:cubicBezTo>
                    <a:cubicBezTo>
                      <a:pt x="10294" y="11481"/>
                      <a:pt x="10682" y="11299"/>
                      <a:pt x="11025" y="11093"/>
                    </a:cubicBezTo>
                    <a:cubicBezTo>
                      <a:pt x="11710" y="10660"/>
                      <a:pt x="12280" y="10043"/>
                      <a:pt x="12623" y="9313"/>
                    </a:cubicBezTo>
                    <a:cubicBezTo>
                      <a:pt x="12805" y="8948"/>
                      <a:pt x="12942" y="8583"/>
                      <a:pt x="13033" y="8172"/>
                    </a:cubicBezTo>
                    <a:cubicBezTo>
                      <a:pt x="13125" y="7784"/>
                      <a:pt x="13125" y="7373"/>
                      <a:pt x="13079" y="6962"/>
                    </a:cubicBezTo>
                    <a:cubicBezTo>
                      <a:pt x="13033" y="6574"/>
                      <a:pt x="12942" y="6163"/>
                      <a:pt x="12782" y="5798"/>
                    </a:cubicBezTo>
                    <a:cubicBezTo>
                      <a:pt x="12623" y="5433"/>
                      <a:pt x="12417" y="5090"/>
                      <a:pt x="12166" y="4771"/>
                    </a:cubicBezTo>
                    <a:cubicBezTo>
                      <a:pt x="11915" y="4451"/>
                      <a:pt x="11641" y="4177"/>
                      <a:pt x="11322" y="3926"/>
                    </a:cubicBezTo>
                    <a:cubicBezTo>
                      <a:pt x="10979" y="3698"/>
                      <a:pt x="10637" y="3493"/>
                      <a:pt x="10272" y="3356"/>
                    </a:cubicBezTo>
                    <a:cubicBezTo>
                      <a:pt x="10157" y="3310"/>
                      <a:pt x="10066" y="3287"/>
                      <a:pt x="9975" y="3264"/>
                    </a:cubicBezTo>
                    <a:cubicBezTo>
                      <a:pt x="9884" y="3241"/>
                      <a:pt x="9792" y="3196"/>
                      <a:pt x="9678" y="3173"/>
                    </a:cubicBezTo>
                    <a:cubicBezTo>
                      <a:pt x="9587" y="3173"/>
                      <a:pt x="9496" y="3150"/>
                      <a:pt x="9381" y="3127"/>
                    </a:cubicBezTo>
                    <a:cubicBezTo>
                      <a:pt x="9290" y="3104"/>
                      <a:pt x="9199" y="3104"/>
                      <a:pt x="9108" y="3082"/>
                    </a:cubicBezTo>
                    <a:cubicBezTo>
                      <a:pt x="8697" y="3059"/>
                      <a:pt x="8309" y="3036"/>
                      <a:pt x="7921" y="3013"/>
                    </a:cubicBezTo>
                    <a:cubicBezTo>
                      <a:pt x="7533" y="2990"/>
                      <a:pt x="7167" y="2968"/>
                      <a:pt x="6779" y="2876"/>
                    </a:cubicBezTo>
                    <a:cubicBezTo>
                      <a:pt x="6414" y="2808"/>
                      <a:pt x="6049" y="2671"/>
                      <a:pt x="5752" y="2443"/>
                    </a:cubicBezTo>
                    <a:cubicBezTo>
                      <a:pt x="5433" y="2214"/>
                      <a:pt x="5182" y="1918"/>
                      <a:pt x="4953" y="1621"/>
                    </a:cubicBezTo>
                    <a:cubicBezTo>
                      <a:pt x="4725" y="1301"/>
                      <a:pt x="4497" y="982"/>
                      <a:pt x="4223" y="708"/>
                    </a:cubicBezTo>
                    <a:cubicBezTo>
                      <a:pt x="3949" y="411"/>
                      <a:pt x="3607" y="160"/>
                      <a:pt x="3196" y="69"/>
                    </a:cubicBezTo>
                    <a:cubicBezTo>
                      <a:pt x="3150" y="46"/>
                      <a:pt x="3082" y="46"/>
                      <a:pt x="3036" y="23"/>
                    </a:cubicBezTo>
                    <a:cubicBezTo>
                      <a:pt x="2990" y="23"/>
                      <a:pt x="2945" y="0"/>
                      <a:pt x="28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5"/>
              <p:cNvSpPr/>
              <p:nvPr/>
            </p:nvSpPr>
            <p:spPr>
              <a:xfrm>
                <a:off x="3253325" y="3011850"/>
                <a:ext cx="264250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10570" h="8697" extrusionOk="0">
                    <a:moveTo>
                      <a:pt x="1420" y="197"/>
                    </a:moveTo>
                    <a:cubicBezTo>
                      <a:pt x="1457" y="197"/>
                      <a:pt x="1494" y="200"/>
                      <a:pt x="1530" y="206"/>
                    </a:cubicBezTo>
                    <a:cubicBezTo>
                      <a:pt x="1667" y="206"/>
                      <a:pt x="1781" y="251"/>
                      <a:pt x="1918" y="297"/>
                    </a:cubicBezTo>
                    <a:cubicBezTo>
                      <a:pt x="2169" y="411"/>
                      <a:pt x="2375" y="594"/>
                      <a:pt x="2580" y="799"/>
                    </a:cubicBezTo>
                    <a:cubicBezTo>
                      <a:pt x="2786" y="1005"/>
                      <a:pt x="2991" y="1233"/>
                      <a:pt x="3196" y="1438"/>
                    </a:cubicBezTo>
                    <a:cubicBezTo>
                      <a:pt x="3425" y="1644"/>
                      <a:pt x="3676" y="1826"/>
                      <a:pt x="3927" y="1986"/>
                    </a:cubicBezTo>
                    <a:cubicBezTo>
                      <a:pt x="4429" y="2328"/>
                      <a:pt x="4977" y="2557"/>
                      <a:pt x="5547" y="2762"/>
                    </a:cubicBezTo>
                    <a:cubicBezTo>
                      <a:pt x="6095" y="2968"/>
                      <a:pt x="6666" y="3150"/>
                      <a:pt x="7191" y="3356"/>
                    </a:cubicBezTo>
                    <a:cubicBezTo>
                      <a:pt x="7739" y="3561"/>
                      <a:pt x="8264" y="3812"/>
                      <a:pt x="8743" y="4132"/>
                    </a:cubicBezTo>
                    <a:cubicBezTo>
                      <a:pt x="8971" y="4291"/>
                      <a:pt x="9177" y="4474"/>
                      <a:pt x="9382" y="4657"/>
                    </a:cubicBezTo>
                    <a:cubicBezTo>
                      <a:pt x="9473" y="4771"/>
                      <a:pt x="9565" y="4885"/>
                      <a:pt x="9656" y="4976"/>
                    </a:cubicBezTo>
                    <a:cubicBezTo>
                      <a:pt x="9679" y="5045"/>
                      <a:pt x="9725" y="5090"/>
                      <a:pt x="9770" y="5159"/>
                    </a:cubicBezTo>
                    <a:lnTo>
                      <a:pt x="9861" y="5341"/>
                    </a:lnTo>
                    <a:cubicBezTo>
                      <a:pt x="10113" y="5821"/>
                      <a:pt x="10204" y="6414"/>
                      <a:pt x="10090" y="6939"/>
                    </a:cubicBezTo>
                    <a:cubicBezTo>
                      <a:pt x="10044" y="7213"/>
                      <a:pt x="9953" y="7464"/>
                      <a:pt x="9793" y="7670"/>
                    </a:cubicBezTo>
                    <a:cubicBezTo>
                      <a:pt x="9633" y="7875"/>
                      <a:pt x="9428" y="8058"/>
                      <a:pt x="9200" y="8172"/>
                    </a:cubicBezTo>
                    <a:cubicBezTo>
                      <a:pt x="8948" y="8286"/>
                      <a:pt x="8675" y="8331"/>
                      <a:pt x="8401" y="8331"/>
                    </a:cubicBezTo>
                    <a:cubicBezTo>
                      <a:pt x="8127" y="8331"/>
                      <a:pt x="7853" y="8309"/>
                      <a:pt x="7579" y="8240"/>
                    </a:cubicBezTo>
                    <a:cubicBezTo>
                      <a:pt x="7031" y="8103"/>
                      <a:pt x="6506" y="7852"/>
                      <a:pt x="5981" y="7601"/>
                    </a:cubicBezTo>
                    <a:cubicBezTo>
                      <a:pt x="5456" y="7327"/>
                      <a:pt x="4977" y="7030"/>
                      <a:pt x="4498" y="6711"/>
                    </a:cubicBezTo>
                    <a:cubicBezTo>
                      <a:pt x="4018" y="6368"/>
                      <a:pt x="3562" y="6003"/>
                      <a:pt x="3128" y="5615"/>
                    </a:cubicBezTo>
                    <a:cubicBezTo>
                      <a:pt x="2900" y="5433"/>
                      <a:pt x="2694" y="5227"/>
                      <a:pt x="2489" y="5022"/>
                    </a:cubicBezTo>
                    <a:cubicBezTo>
                      <a:pt x="2283" y="4794"/>
                      <a:pt x="2078" y="4588"/>
                      <a:pt x="1873" y="4383"/>
                    </a:cubicBezTo>
                    <a:cubicBezTo>
                      <a:pt x="1462" y="3972"/>
                      <a:pt x="1028" y="3561"/>
                      <a:pt x="709" y="3104"/>
                    </a:cubicBezTo>
                    <a:cubicBezTo>
                      <a:pt x="366" y="2625"/>
                      <a:pt x="138" y="2077"/>
                      <a:pt x="161" y="1507"/>
                    </a:cubicBezTo>
                    <a:cubicBezTo>
                      <a:pt x="206" y="1233"/>
                      <a:pt x="298" y="959"/>
                      <a:pt x="480" y="731"/>
                    </a:cubicBezTo>
                    <a:cubicBezTo>
                      <a:pt x="549" y="617"/>
                      <a:pt x="663" y="525"/>
                      <a:pt x="777" y="434"/>
                    </a:cubicBezTo>
                    <a:cubicBezTo>
                      <a:pt x="868" y="365"/>
                      <a:pt x="1005" y="297"/>
                      <a:pt x="1119" y="251"/>
                    </a:cubicBezTo>
                    <a:cubicBezTo>
                      <a:pt x="1220" y="218"/>
                      <a:pt x="1320" y="197"/>
                      <a:pt x="1420" y="197"/>
                    </a:cubicBezTo>
                    <a:close/>
                    <a:moveTo>
                      <a:pt x="1530" y="0"/>
                    </a:moveTo>
                    <a:cubicBezTo>
                      <a:pt x="1370" y="0"/>
                      <a:pt x="1211" y="23"/>
                      <a:pt x="1074" y="69"/>
                    </a:cubicBezTo>
                    <a:cubicBezTo>
                      <a:pt x="914" y="114"/>
                      <a:pt x="777" y="206"/>
                      <a:pt x="663" y="297"/>
                    </a:cubicBezTo>
                    <a:cubicBezTo>
                      <a:pt x="549" y="411"/>
                      <a:pt x="435" y="502"/>
                      <a:pt x="343" y="639"/>
                    </a:cubicBezTo>
                    <a:cubicBezTo>
                      <a:pt x="161" y="890"/>
                      <a:pt x="47" y="1187"/>
                      <a:pt x="24" y="1507"/>
                    </a:cubicBezTo>
                    <a:cubicBezTo>
                      <a:pt x="1" y="1803"/>
                      <a:pt x="47" y="2100"/>
                      <a:pt x="138" y="2397"/>
                    </a:cubicBezTo>
                    <a:cubicBezTo>
                      <a:pt x="229" y="2694"/>
                      <a:pt x="366" y="2968"/>
                      <a:pt x="549" y="3196"/>
                    </a:cubicBezTo>
                    <a:cubicBezTo>
                      <a:pt x="868" y="3698"/>
                      <a:pt x="1302" y="4132"/>
                      <a:pt x="1713" y="4565"/>
                    </a:cubicBezTo>
                    <a:cubicBezTo>
                      <a:pt x="1918" y="4771"/>
                      <a:pt x="2101" y="4976"/>
                      <a:pt x="2306" y="5182"/>
                    </a:cubicBezTo>
                    <a:cubicBezTo>
                      <a:pt x="2512" y="5410"/>
                      <a:pt x="2717" y="5615"/>
                      <a:pt x="2923" y="5821"/>
                    </a:cubicBezTo>
                    <a:cubicBezTo>
                      <a:pt x="3356" y="6232"/>
                      <a:pt x="3813" y="6620"/>
                      <a:pt x="4315" y="6962"/>
                    </a:cubicBezTo>
                    <a:cubicBezTo>
                      <a:pt x="4794" y="7304"/>
                      <a:pt x="5296" y="7624"/>
                      <a:pt x="5821" y="7898"/>
                    </a:cubicBezTo>
                    <a:cubicBezTo>
                      <a:pt x="6095" y="8035"/>
                      <a:pt x="6369" y="8172"/>
                      <a:pt x="6643" y="8286"/>
                    </a:cubicBezTo>
                    <a:cubicBezTo>
                      <a:pt x="6917" y="8400"/>
                      <a:pt x="7191" y="8514"/>
                      <a:pt x="7488" y="8583"/>
                    </a:cubicBezTo>
                    <a:cubicBezTo>
                      <a:pt x="7784" y="8651"/>
                      <a:pt x="8104" y="8697"/>
                      <a:pt x="8423" y="8697"/>
                    </a:cubicBezTo>
                    <a:cubicBezTo>
                      <a:pt x="8720" y="8697"/>
                      <a:pt x="9063" y="8628"/>
                      <a:pt x="9336" y="8491"/>
                    </a:cubicBezTo>
                    <a:cubicBezTo>
                      <a:pt x="9633" y="8354"/>
                      <a:pt x="9907" y="8149"/>
                      <a:pt x="10090" y="7875"/>
                    </a:cubicBezTo>
                    <a:cubicBezTo>
                      <a:pt x="10295" y="7624"/>
                      <a:pt x="10409" y="7327"/>
                      <a:pt x="10455" y="7008"/>
                    </a:cubicBezTo>
                    <a:cubicBezTo>
                      <a:pt x="10569" y="6368"/>
                      <a:pt x="10478" y="5729"/>
                      <a:pt x="10181" y="5182"/>
                    </a:cubicBezTo>
                    <a:lnTo>
                      <a:pt x="10067" y="4976"/>
                    </a:lnTo>
                    <a:cubicBezTo>
                      <a:pt x="10044" y="4908"/>
                      <a:pt x="9976" y="4839"/>
                      <a:pt x="9953" y="4771"/>
                    </a:cubicBezTo>
                    <a:cubicBezTo>
                      <a:pt x="9839" y="4657"/>
                      <a:pt x="9747" y="4520"/>
                      <a:pt x="9633" y="4428"/>
                    </a:cubicBezTo>
                    <a:cubicBezTo>
                      <a:pt x="9428" y="4200"/>
                      <a:pt x="9200" y="3995"/>
                      <a:pt x="8948" y="3835"/>
                    </a:cubicBezTo>
                    <a:cubicBezTo>
                      <a:pt x="8423" y="3493"/>
                      <a:pt x="7876" y="3241"/>
                      <a:pt x="7328" y="3036"/>
                    </a:cubicBezTo>
                    <a:cubicBezTo>
                      <a:pt x="6757" y="2831"/>
                      <a:pt x="6187" y="2671"/>
                      <a:pt x="5639" y="2465"/>
                    </a:cubicBezTo>
                    <a:cubicBezTo>
                      <a:pt x="5091" y="2283"/>
                      <a:pt x="4566" y="2055"/>
                      <a:pt x="4064" y="1758"/>
                    </a:cubicBezTo>
                    <a:cubicBezTo>
                      <a:pt x="3813" y="1621"/>
                      <a:pt x="3584" y="1438"/>
                      <a:pt x="3379" y="1256"/>
                    </a:cubicBezTo>
                    <a:cubicBezTo>
                      <a:pt x="3174" y="1050"/>
                      <a:pt x="2968" y="845"/>
                      <a:pt x="2740" y="639"/>
                    </a:cubicBezTo>
                    <a:cubicBezTo>
                      <a:pt x="2535" y="434"/>
                      <a:pt x="2283" y="228"/>
                      <a:pt x="2010" y="114"/>
                    </a:cubicBezTo>
                    <a:cubicBezTo>
                      <a:pt x="1850" y="46"/>
                      <a:pt x="1690" y="0"/>
                      <a:pt x="1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5"/>
              <p:cNvSpPr/>
              <p:nvPr/>
            </p:nvSpPr>
            <p:spPr>
              <a:xfrm>
                <a:off x="3304125" y="3069950"/>
                <a:ext cx="14325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730" h="4419" extrusionOk="0">
                    <a:moveTo>
                      <a:pt x="968" y="159"/>
                    </a:moveTo>
                    <a:cubicBezTo>
                      <a:pt x="1171" y="159"/>
                      <a:pt x="1379" y="213"/>
                      <a:pt x="1575" y="278"/>
                    </a:cubicBezTo>
                    <a:cubicBezTo>
                      <a:pt x="1712" y="324"/>
                      <a:pt x="1826" y="392"/>
                      <a:pt x="1963" y="461"/>
                    </a:cubicBezTo>
                    <a:cubicBezTo>
                      <a:pt x="2100" y="529"/>
                      <a:pt x="2237" y="598"/>
                      <a:pt x="2374" y="666"/>
                    </a:cubicBezTo>
                    <a:cubicBezTo>
                      <a:pt x="2899" y="940"/>
                      <a:pt x="3401" y="1260"/>
                      <a:pt x="3858" y="1625"/>
                    </a:cubicBezTo>
                    <a:cubicBezTo>
                      <a:pt x="4314" y="2013"/>
                      <a:pt x="4725" y="2424"/>
                      <a:pt x="5090" y="2903"/>
                    </a:cubicBezTo>
                    <a:cubicBezTo>
                      <a:pt x="5159" y="3017"/>
                      <a:pt x="5250" y="3131"/>
                      <a:pt x="5296" y="3246"/>
                    </a:cubicBezTo>
                    <a:cubicBezTo>
                      <a:pt x="5319" y="3291"/>
                      <a:pt x="5341" y="3360"/>
                      <a:pt x="5341" y="3428"/>
                    </a:cubicBezTo>
                    <a:cubicBezTo>
                      <a:pt x="5364" y="3474"/>
                      <a:pt x="5364" y="3542"/>
                      <a:pt x="5364" y="3611"/>
                    </a:cubicBezTo>
                    <a:cubicBezTo>
                      <a:pt x="5364" y="3725"/>
                      <a:pt x="5319" y="3839"/>
                      <a:pt x="5250" y="3908"/>
                    </a:cubicBezTo>
                    <a:cubicBezTo>
                      <a:pt x="5182" y="3999"/>
                      <a:pt x="5090" y="4044"/>
                      <a:pt x="4976" y="4044"/>
                    </a:cubicBezTo>
                    <a:cubicBezTo>
                      <a:pt x="4943" y="4051"/>
                      <a:pt x="4909" y="4054"/>
                      <a:pt x="4875" y="4054"/>
                    </a:cubicBezTo>
                    <a:cubicBezTo>
                      <a:pt x="4793" y="4054"/>
                      <a:pt x="4708" y="4038"/>
                      <a:pt x="4611" y="4022"/>
                    </a:cubicBezTo>
                    <a:cubicBezTo>
                      <a:pt x="4474" y="3976"/>
                      <a:pt x="4337" y="3930"/>
                      <a:pt x="4200" y="3862"/>
                    </a:cubicBezTo>
                    <a:cubicBezTo>
                      <a:pt x="3926" y="3748"/>
                      <a:pt x="3652" y="3634"/>
                      <a:pt x="3379" y="3520"/>
                    </a:cubicBezTo>
                    <a:cubicBezTo>
                      <a:pt x="3105" y="3383"/>
                      <a:pt x="2831" y="3268"/>
                      <a:pt x="2580" y="3131"/>
                    </a:cubicBezTo>
                    <a:cubicBezTo>
                      <a:pt x="2329" y="2995"/>
                      <a:pt x="2055" y="2835"/>
                      <a:pt x="1826" y="2675"/>
                    </a:cubicBezTo>
                    <a:cubicBezTo>
                      <a:pt x="1598" y="2515"/>
                      <a:pt x="1370" y="2310"/>
                      <a:pt x="1142" y="2104"/>
                    </a:cubicBezTo>
                    <a:cubicBezTo>
                      <a:pt x="936" y="1899"/>
                      <a:pt x="731" y="1693"/>
                      <a:pt x="548" y="1465"/>
                    </a:cubicBezTo>
                    <a:cubicBezTo>
                      <a:pt x="457" y="1351"/>
                      <a:pt x="388" y="1237"/>
                      <a:pt x="320" y="1100"/>
                    </a:cubicBezTo>
                    <a:cubicBezTo>
                      <a:pt x="274" y="986"/>
                      <a:pt x="229" y="849"/>
                      <a:pt x="206" y="712"/>
                    </a:cubicBezTo>
                    <a:cubicBezTo>
                      <a:pt x="206" y="598"/>
                      <a:pt x="274" y="484"/>
                      <a:pt x="366" y="392"/>
                    </a:cubicBezTo>
                    <a:cubicBezTo>
                      <a:pt x="457" y="301"/>
                      <a:pt x="594" y="233"/>
                      <a:pt x="731" y="187"/>
                    </a:cubicBezTo>
                    <a:cubicBezTo>
                      <a:pt x="808" y="168"/>
                      <a:pt x="888" y="159"/>
                      <a:pt x="968" y="159"/>
                    </a:cubicBezTo>
                    <a:close/>
                    <a:moveTo>
                      <a:pt x="1050" y="0"/>
                    </a:moveTo>
                    <a:cubicBezTo>
                      <a:pt x="929" y="0"/>
                      <a:pt x="807" y="15"/>
                      <a:pt x="685" y="50"/>
                    </a:cubicBezTo>
                    <a:cubicBezTo>
                      <a:pt x="548" y="96"/>
                      <a:pt x="388" y="141"/>
                      <a:pt x="251" y="255"/>
                    </a:cubicBezTo>
                    <a:cubicBezTo>
                      <a:pt x="115" y="347"/>
                      <a:pt x="23" y="529"/>
                      <a:pt x="23" y="712"/>
                    </a:cubicBezTo>
                    <a:cubicBezTo>
                      <a:pt x="0" y="895"/>
                      <a:pt x="69" y="1054"/>
                      <a:pt x="115" y="1191"/>
                    </a:cubicBezTo>
                    <a:cubicBezTo>
                      <a:pt x="183" y="1351"/>
                      <a:pt x="274" y="1465"/>
                      <a:pt x="366" y="1602"/>
                    </a:cubicBezTo>
                    <a:cubicBezTo>
                      <a:pt x="525" y="1853"/>
                      <a:pt x="731" y="2104"/>
                      <a:pt x="959" y="2310"/>
                    </a:cubicBezTo>
                    <a:cubicBezTo>
                      <a:pt x="1164" y="2538"/>
                      <a:pt x="1393" y="2743"/>
                      <a:pt x="1644" y="2926"/>
                    </a:cubicBezTo>
                    <a:cubicBezTo>
                      <a:pt x="2146" y="3291"/>
                      <a:pt x="2694" y="3588"/>
                      <a:pt x="3242" y="3839"/>
                    </a:cubicBezTo>
                    <a:cubicBezTo>
                      <a:pt x="3515" y="3976"/>
                      <a:pt x="3789" y="4090"/>
                      <a:pt x="4063" y="4204"/>
                    </a:cubicBezTo>
                    <a:cubicBezTo>
                      <a:pt x="4200" y="4250"/>
                      <a:pt x="4360" y="4318"/>
                      <a:pt x="4520" y="4364"/>
                    </a:cubicBezTo>
                    <a:cubicBezTo>
                      <a:pt x="4637" y="4397"/>
                      <a:pt x="4754" y="4419"/>
                      <a:pt x="4880" y="4419"/>
                    </a:cubicBezTo>
                    <a:cubicBezTo>
                      <a:pt x="4926" y="4419"/>
                      <a:pt x="4973" y="4416"/>
                      <a:pt x="5022" y="4410"/>
                    </a:cubicBezTo>
                    <a:cubicBezTo>
                      <a:pt x="5227" y="4387"/>
                      <a:pt x="5410" y="4296"/>
                      <a:pt x="5547" y="4136"/>
                    </a:cubicBezTo>
                    <a:cubicBezTo>
                      <a:pt x="5661" y="3976"/>
                      <a:pt x="5707" y="3793"/>
                      <a:pt x="5730" y="3611"/>
                    </a:cubicBezTo>
                    <a:cubicBezTo>
                      <a:pt x="5730" y="3520"/>
                      <a:pt x="5730" y="3428"/>
                      <a:pt x="5707" y="3337"/>
                    </a:cubicBezTo>
                    <a:cubicBezTo>
                      <a:pt x="5684" y="3268"/>
                      <a:pt x="5661" y="3177"/>
                      <a:pt x="5615" y="3109"/>
                    </a:cubicBezTo>
                    <a:cubicBezTo>
                      <a:pt x="5547" y="2949"/>
                      <a:pt x="5456" y="2812"/>
                      <a:pt x="5364" y="2675"/>
                    </a:cubicBezTo>
                    <a:cubicBezTo>
                      <a:pt x="4976" y="2196"/>
                      <a:pt x="4543" y="1762"/>
                      <a:pt x="4040" y="1397"/>
                    </a:cubicBezTo>
                    <a:cubicBezTo>
                      <a:pt x="3561" y="1009"/>
                      <a:pt x="3036" y="712"/>
                      <a:pt x="2488" y="438"/>
                    </a:cubicBezTo>
                    <a:cubicBezTo>
                      <a:pt x="2192" y="324"/>
                      <a:pt x="1918" y="187"/>
                      <a:pt x="1621" y="96"/>
                    </a:cubicBezTo>
                    <a:cubicBezTo>
                      <a:pt x="1438" y="39"/>
                      <a:pt x="1245" y="0"/>
                      <a:pt x="10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5"/>
              <p:cNvSpPr/>
              <p:nvPr/>
            </p:nvSpPr>
            <p:spPr>
              <a:xfrm>
                <a:off x="3340075" y="3097450"/>
                <a:ext cx="5765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1882" extrusionOk="0">
                    <a:moveTo>
                      <a:pt x="708" y="365"/>
                    </a:moveTo>
                    <a:cubicBezTo>
                      <a:pt x="891" y="388"/>
                      <a:pt x="1096" y="457"/>
                      <a:pt x="1279" y="571"/>
                    </a:cubicBezTo>
                    <a:cubicBezTo>
                      <a:pt x="1461" y="685"/>
                      <a:pt x="1644" y="822"/>
                      <a:pt x="1781" y="982"/>
                    </a:cubicBezTo>
                    <a:cubicBezTo>
                      <a:pt x="1918" y="1118"/>
                      <a:pt x="2032" y="1324"/>
                      <a:pt x="2055" y="1506"/>
                    </a:cubicBezTo>
                    <a:cubicBezTo>
                      <a:pt x="2077" y="1529"/>
                      <a:pt x="2077" y="1552"/>
                      <a:pt x="2077" y="1575"/>
                    </a:cubicBezTo>
                    <a:cubicBezTo>
                      <a:pt x="2077" y="1586"/>
                      <a:pt x="2077" y="1594"/>
                      <a:pt x="2077" y="1598"/>
                    </a:cubicBezTo>
                    <a:cubicBezTo>
                      <a:pt x="2077" y="1621"/>
                      <a:pt x="2032" y="1643"/>
                      <a:pt x="1986" y="1666"/>
                    </a:cubicBezTo>
                    <a:cubicBezTo>
                      <a:pt x="1895" y="1689"/>
                      <a:pt x="1781" y="1712"/>
                      <a:pt x="1667" y="1735"/>
                    </a:cubicBezTo>
                    <a:cubicBezTo>
                      <a:pt x="1461" y="1689"/>
                      <a:pt x="1256" y="1598"/>
                      <a:pt x="1050" y="1484"/>
                    </a:cubicBezTo>
                    <a:cubicBezTo>
                      <a:pt x="868" y="1370"/>
                      <a:pt x="685" y="1233"/>
                      <a:pt x="548" y="1073"/>
                    </a:cubicBezTo>
                    <a:cubicBezTo>
                      <a:pt x="411" y="913"/>
                      <a:pt x="320" y="730"/>
                      <a:pt x="366" y="593"/>
                    </a:cubicBezTo>
                    <a:cubicBezTo>
                      <a:pt x="411" y="434"/>
                      <a:pt x="525" y="365"/>
                      <a:pt x="708" y="365"/>
                    </a:cubicBezTo>
                    <a:close/>
                    <a:moveTo>
                      <a:pt x="731" y="0"/>
                    </a:moveTo>
                    <a:cubicBezTo>
                      <a:pt x="594" y="0"/>
                      <a:pt x="434" y="23"/>
                      <a:pt x="274" y="114"/>
                    </a:cubicBezTo>
                    <a:cubicBezTo>
                      <a:pt x="251" y="137"/>
                      <a:pt x="206" y="160"/>
                      <a:pt x="183" y="183"/>
                    </a:cubicBezTo>
                    <a:cubicBezTo>
                      <a:pt x="160" y="228"/>
                      <a:pt x="137" y="251"/>
                      <a:pt x="114" y="297"/>
                    </a:cubicBezTo>
                    <a:cubicBezTo>
                      <a:pt x="69" y="365"/>
                      <a:pt x="46" y="434"/>
                      <a:pt x="23" y="502"/>
                    </a:cubicBezTo>
                    <a:cubicBezTo>
                      <a:pt x="0" y="593"/>
                      <a:pt x="0" y="662"/>
                      <a:pt x="23" y="753"/>
                    </a:cubicBezTo>
                    <a:cubicBezTo>
                      <a:pt x="23" y="822"/>
                      <a:pt x="46" y="890"/>
                      <a:pt x="69" y="959"/>
                    </a:cubicBezTo>
                    <a:cubicBezTo>
                      <a:pt x="137" y="1096"/>
                      <a:pt x="229" y="1187"/>
                      <a:pt x="320" y="1278"/>
                    </a:cubicBezTo>
                    <a:cubicBezTo>
                      <a:pt x="503" y="1461"/>
                      <a:pt x="731" y="1598"/>
                      <a:pt x="959" y="1689"/>
                    </a:cubicBezTo>
                    <a:cubicBezTo>
                      <a:pt x="1164" y="1780"/>
                      <a:pt x="1416" y="1849"/>
                      <a:pt x="1667" y="1872"/>
                    </a:cubicBezTo>
                    <a:cubicBezTo>
                      <a:pt x="1707" y="1878"/>
                      <a:pt x="1745" y="1881"/>
                      <a:pt x="1782" y="1881"/>
                    </a:cubicBezTo>
                    <a:cubicBezTo>
                      <a:pt x="1872" y="1881"/>
                      <a:pt x="1958" y="1865"/>
                      <a:pt x="2055" y="1849"/>
                    </a:cubicBezTo>
                    <a:cubicBezTo>
                      <a:pt x="2100" y="1826"/>
                      <a:pt x="2169" y="1803"/>
                      <a:pt x="2260" y="1735"/>
                    </a:cubicBezTo>
                    <a:cubicBezTo>
                      <a:pt x="2260" y="1712"/>
                      <a:pt x="2283" y="1689"/>
                      <a:pt x="2283" y="1666"/>
                    </a:cubicBezTo>
                    <a:cubicBezTo>
                      <a:pt x="2306" y="1621"/>
                      <a:pt x="2306" y="1621"/>
                      <a:pt x="2306" y="1598"/>
                    </a:cubicBezTo>
                    <a:cubicBezTo>
                      <a:pt x="2306" y="1552"/>
                      <a:pt x="2306" y="1529"/>
                      <a:pt x="2306" y="1484"/>
                    </a:cubicBezTo>
                    <a:cubicBezTo>
                      <a:pt x="2306" y="1347"/>
                      <a:pt x="2283" y="1210"/>
                      <a:pt x="2214" y="1096"/>
                    </a:cubicBezTo>
                    <a:cubicBezTo>
                      <a:pt x="2169" y="982"/>
                      <a:pt x="2100" y="867"/>
                      <a:pt x="2032" y="776"/>
                    </a:cubicBezTo>
                    <a:cubicBezTo>
                      <a:pt x="1872" y="571"/>
                      <a:pt x="1689" y="388"/>
                      <a:pt x="1461" y="251"/>
                    </a:cubicBezTo>
                    <a:cubicBezTo>
                      <a:pt x="1256" y="137"/>
                      <a:pt x="1005" y="23"/>
                      <a:pt x="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3" name="Google Shape;343;p15"/>
            <p:cNvSpPr/>
            <p:nvPr/>
          </p:nvSpPr>
          <p:spPr>
            <a:xfrm>
              <a:off x="1410275" y="4502500"/>
              <a:ext cx="1374924" cy="1071278"/>
            </a:xfrm>
            <a:custGeom>
              <a:avLst/>
              <a:gdLst/>
              <a:ahLst/>
              <a:cxnLst/>
              <a:rect l="l" t="t" r="r" b="b"/>
              <a:pathLst>
                <a:path w="6620" h="5158" extrusionOk="0">
                  <a:moveTo>
                    <a:pt x="2425" y="1"/>
                  </a:moveTo>
                  <a:cubicBezTo>
                    <a:pt x="1966" y="1"/>
                    <a:pt x="1523" y="405"/>
                    <a:pt x="1255" y="825"/>
                  </a:cubicBezTo>
                  <a:cubicBezTo>
                    <a:pt x="0" y="2766"/>
                    <a:pt x="708" y="4409"/>
                    <a:pt x="2945" y="5025"/>
                  </a:cubicBezTo>
                  <a:cubicBezTo>
                    <a:pt x="3270" y="5114"/>
                    <a:pt x="3605" y="5157"/>
                    <a:pt x="3940" y="5157"/>
                  </a:cubicBezTo>
                  <a:cubicBezTo>
                    <a:pt x="4640" y="5157"/>
                    <a:pt x="5340" y="4969"/>
                    <a:pt x="5957" y="4614"/>
                  </a:cubicBezTo>
                  <a:cubicBezTo>
                    <a:pt x="6277" y="4432"/>
                    <a:pt x="6619" y="4112"/>
                    <a:pt x="6574" y="3747"/>
                  </a:cubicBezTo>
                  <a:cubicBezTo>
                    <a:pt x="6528" y="3291"/>
                    <a:pt x="5980" y="3085"/>
                    <a:pt x="5569" y="2903"/>
                  </a:cubicBezTo>
                  <a:cubicBezTo>
                    <a:pt x="4702" y="2537"/>
                    <a:pt x="3972" y="1875"/>
                    <a:pt x="3515" y="1031"/>
                  </a:cubicBezTo>
                  <a:cubicBezTo>
                    <a:pt x="3310" y="666"/>
                    <a:pt x="3104" y="209"/>
                    <a:pt x="2693" y="49"/>
                  </a:cubicBezTo>
                  <a:cubicBezTo>
                    <a:pt x="2604" y="16"/>
                    <a:pt x="2514" y="1"/>
                    <a:pt x="24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4" name="Google Shape;344;p15"/>
            <p:cNvGrpSpPr/>
            <p:nvPr/>
          </p:nvGrpSpPr>
          <p:grpSpPr>
            <a:xfrm rot="5033965">
              <a:off x="7359912" y="-1378760"/>
              <a:ext cx="2762178" cy="3081782"/>
              <a:chOff x="2928700" y="3888025"/>
              <a:chExt cx="268350" cy="299400"/>
            </a:xfrm>
          </p:grpSpPr>
          <p:sp>
            <p:nvSpPr>
              <p:cNvPr id="345" name="Google Shape;345;p15"/>
              <p:cNvSpPr/>
              <p:nvPr/>
            </p:nvSpPr>
            <p:spPr>
              <a:xfrm>
                <a:off x="2928700" y="3888025"/>
                <a:ext cx="210500" cy="246350"/>
              </a:xfrm>
              <a:custGeom>
                <a:avLst/>
                <a:gdLst/>
                <a:ahLst/>
                <a:cxnLst/>
                <a:rect l="l" t="t" r="r" b="b"/>
                <a:pathLst>
                  <a:path w="8420" h="9854" extrusionOk="0">
                    <a:moveTo>
                      <a:pt x="5919" y="1"/>
                    </a:moveTo>
                    <a:cubicBezTo>
                      <a:pt x="5083" y="1"/>
                      <a:pt x="4247" y="424"/>
                      <a:pt x="3810" y="1131"/>
                    </a:cubicBezTo>
                    <a:cubicBezTo>
                      <a:pt x="3331" y="1907"/>
                      <a:pt x="3422" y="3003"/>
                      <a:pt x="4084" y="3619"/>
                    </a:cubicBezTo>
                    <a:cubicBezTo>
                      <a:pt x="4335" y="3847"/>
                      <a:pt x="4678" y="4144"/>
                      <a:pt x="4541" y="4441"/>
                    </a:cubicBezTo>
                    <a:cubicBezTo>
                      <a:pt x="4468" y="4587"/>
                      <a:pt x="4307" y="4660"/>
                      <a:pt x="4140" y="4660"/>
                    </a:cubicBezTo>
                    <a:cubicBezTo>
                      <a:pt x="4099" y="4660"/>
                      <a:pt x="4057" y="4655"/>
                      <a:pt x="4016" y="4646"/>
                    </a:cubicBezTo>
                    <a:cubicBezTo>
                      <a:pt x="3810" y="4624"/>
                      <a:pt x="3650" y="4509"/>
                      <a:pt x="3445" y="4441"/>
                    </a:cubicBezTo>
                    <a:cubicBezTo>
                      <a:pt x="3293" y="4390"/>
                      <a:pt x="3135" y="4366"/>
                      <a:pt x="2976" y="4366"/>
                    </a:cubicBezTo>
                    <a:cubicBezTo>
                      <a:pt x="2561" y="4366"/>
                      <a:pt x="2144" y="4532"/>
                      <a:pt x="1847" y="4829"/>
                    </a:cubicBezTo>
                    <a:cubicBezTo>
                      <a:pt x="1436" y="5240"/>
                      <a:pt x="1299" y="5879"/>
                      <a:pt x="1505" y="6427"/>
                    </a:cubicBezTo>
                    <a:cubicBezTo>
                      <a:pt x="1619" y="6792"/>
                      <a:pt x="1893" y="7089"/>
                      <a:pt x="2053" y="7431"/>
                    </a:cubicBezTo>
                    <a:cubicBezTo>
                      <a:pt x="2212" y="7796"/>
                      <a:pt x="2258" y="8253"/>
                      <a:pt x="1984" y="8527"/>
                    </a:cubicBezTo>
                    <a:cubicBezTo>
                      <a:pt x="1855" y="8644"/>
                      <a:pt x="1689" y="8695"/>
                      <a:pt x="1519" y="8695"/>
                    </a:cubicBezTo>
                    <a:cubicBezTo>
                      <a:pt x="1358" y="8695"/>
                      <a:pt x="1192" y="8650"/>
                      <a:pt x="1048" y="8572"/>
                    </a:cubicBezTo>
                    <a:cubicBezTo>
                      <a:pt x="752" y="8435"/>
                      <a:pt x="660" y="7910"/>
                      <a:pt x="318" y="7910"/>
                    </a:cubicBezTo>
                    <a:cubicBezTo>
                      <a:pt x="312" y="7910"/>
                      <a:pt x="306" y="7910"/>
                      <a:pt x="301" y="7910"/>
                    </a:cubicBezTo>
                    <a:cubicBezTo>
                      <a:pt x="1" y="7910"/>
                      <a:pt x="69" y="8509"/>
                      <a:pt x="181" y="8801"/>
                    </a:cubicBezTo>
                    <a:cubicBezTo>
                      <a:pt x="272" y="9097"/>
                      <a:pt x="523" y="9326"/>
                      <a:pt x="774" y="9508"/>
                    </a:cubicBezTo>
                    <a:cubicBezTo>
                      <a:pt x="1118" y="9733"/>
                      <a:pt x="1536" y="9854"/>
                      <a:pt x="1947" y="9854"/>
                    </a:cubicBezTo>
                    <a:cubicBezTo>
                      <a:pt x="2328" y="9854"/>
                      <a:pt x="2704" y="9750"/>
                      <a:pt x="3011" y="9531"/>
                    </a:cubicBezTo>
                    <a:cubicBezTo>
                      <a:pt x="3650" y="9052"/>
                      <a:pt x="3879" y="8093"/>
                      <a:pt x="3445" y="7431"/>
                    </a:cubicBezTo>
                    <a:cubicBezTo>
                      <a:pt x="3285" y="7180"/>
                      <a:pt x="3034" y="6975"/>
                      <a:pt x="2829" y="6746"/>
                    </a:cubicBezTo>
                    <a:cubicBezTo>
                      <a:pt x="2623" y="6518"/>
                      <a:pt x="2463" y="6198"/>
                      <a:pt x="2555" y="5902"/>
                    </a:cubicBezTo>
                    <a:cubicBezTo>
                      <a:pt x="2638" y="5529"/>
                      <a:pt x="3041" y="5325"/>
                      <a:pt x="3422" y="5325"/>
                    </a:cubicBezTo>
                    <a:cubicBezTo>
                      <a:pt x="3460" y="5325"/>
                      <a:pt x="3499" y="5327"/>
                      <a:pt x="3536" y="5331"/>
                    </a:cubicBezTo>
                    <a:cubicBezTo>
                      <a:pt x="3947" y="5354"/>
                      <a:pt x="4312" y="5559"/>
                      <a:pt x="4723" y="5696"/>
                    </a:cubicBezTo>
                    <a:cubicBezTo>
                      <a:pt x="4911" y="5763"/>
                      <a:pt x="5116" y="5808"/>
                      <a:pt x="5315" y="5808"/>
                    </a:cubicBezTo>
                    <a:cubicBezTo>
                      <a:pt x="5527" y="5808"/>
                      <a:pt x="5734" y="5757"/>
                      <a:pt x="5910" y="5628"/>
                    </a:cubicBezTo>
                    <a:cubicBezTo>
                      <a:pt x="6435" y="5285"/>
                      <a:pt x="6344" y="4441"/>
                      <a:pt x="5979" y="3939"/>
                    </a:cubicBezTo>
                    <a:cubicBezTo>
                      <a:pt x="5568" y="3414"/>
                      <a:pt x="4906" y="3003"/>
                      <a:pt x="4860" y="2341"/>
                    </a:cubicBezTo>
                    <a:cubicBezTo>
                      <a:pt x="4814" y="1656"/>
                      <a:pt x="5545" y="1131"/>
                      <a:pt x="6230" y="1131"/>
                    </a:cubicBezTo>
                    <a:cubicBezTo>
                      <a:pt x="6732" y="1131"/>
                      <a:pt x="7165" y="1337"/>
                      <a:pt x="7599" y="1542"/>
                    </a:cubicBezTo>
                    <a:cubicBezTo>
                      <a:pt x="7721" y="1603"/>
                      <a:pt x="7952" y="1709"/>
                      <a:pt x="8135" y="1709"/>
                    </a:cubicBezTo>
                    <a:cubicBezTo>
                      <a:pt x="8296" y="1709"/>
                      <a:pt x="8419" y="1627"/>
                      <a:pt x="8398" y="1360"/>
                    </a:cubicBezTo>
                    <a:cubicBezTo>
                      <a:pt x="8375" y="1040"/>
                      <a:pt x="7622" y="561"/>
                      <a:pt x="7371" y="424"/>
                    </a:cubicBezTo>
                    <a:cubicBezTo>
                      <a:pt x="6983" y="195"/>
                      <a:pt x="6572" y="58"/>
                      <a:pt x="6161" y="13"/>
                    </a:cubicBezTo>
                    <a:cubicBezTo>
                      <a:pt x="6081" y="5"/>
                      <a:pt x="6000" y="1"/>
                      <a:pt x="59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346" name="Google Shape;346;p15"/>
              <p:cNvSpPr/>
              <p:nvPr/>
            </p:nvSpPr>
            <p:spPr>
              <a:xfrm>
                <a:off x="2969150" y="3938725"/>
                <a:ext cx="227900" cy="248700"/>
              </a:xfrm>
              <a:custGeom>
                <a:avLst/>
                <a:gdLst/>
                <a:ahLst/>
                <a:cxnLst/>
                <a:rect l="l" t="t" r="r" b="b"/>
                <a:pathLst>
                  <a:path w="9116" h="9948" extrusionOk="0">
                    <a:moveTo>
                      <a:pt x="6769" y="0"/>
                    </a:moveTo>
                    <a:cubicBezTo>
                      <a:pt x="6469" y="0"/>
                      <a:pt x="6171" y="63"/>
                      <a:pt x="5913" y="199"/>
                    </a:cubicBezTo>
                    <a:cubicBezTo>
                      <a:pt x="5479" y="450"/>
                      <a:pt x="5205" y="975"/>
                      <a:pt x="5319" y="1454"/>
                    </a:cubicBezTo>
                    <a:cubicBezTo>
                      <a:pt x="5433" y="1888"/>
                      <a:pt x="5821" y="2185"/>
                      <a:pt x="6118" y="2504"/>
                    </a:cubicBezTo>
                    <a:cubicBezTo>
                      <a:pt x="6483" y="2892"/>
                      <a:pt x="6734" y="3394"/>
                      <a:pt x="6712" y="3897"/>
                    </a:cubicBezTo>
                    <a:cubicBezTo>
                      <a:pt x="6712" y="4422"/>
                      <a:pt x="6392" y="4947"/>
                      <a:pt x="5890" y="5083"/>
                    </a:cubicBezTo>
                    <a:cubicBezTo>
                      <a:pt x="5784" y="5113"/>
                      <a:pt x="5677" y="5126"/>
                      <a:pt x="5569" y="5126"/>
                    </a:cubicBezTo>
                    <a:cubicBezTo>
                      <a:pt x="5259" y="5126"/>
                      <a:pt x="4945" y="5020"/>
                      <a:pt x="4657" y="4901"/>
                    </a:cubicBezTo>
                    <a:cubicBezTo>
                      <a:pt x="4269" y="4718"/>
                      <a:pt x="3881" y="4513"/>
                      <a:pt x="3470" y="4513"/>
                    </a:cubicBezTo>
                    <a:cubicBezTo>
                      <a:pt x="3037" y="4513"/>
                      <a:pt x="2580" y="4787"/>
                      <a:pt x="2557" y="5220"/>
                    </a:cubicBezTo>
                    <a:cubicBezTo>
                      <a:pt x="2535" y="5517"/>
                      <a:pt x="2717" y="5768"/>
                      <a:pt x="2877" y="6019"/>
                    </a:cubicBezTo>
                    <a:cubicBezTo>
                      <a:pt x="3311" y="6658"/>
                      <a:pt x="3607" y="7549"/>
                      <a:pt x="3151" y="8142"/>
                    </a:cubicBezTo>
                    <a:cubicBezTo>
                      <a:pt x="2900" y="8484"/>
                      <a:pt x="2489" y="8644"/>
                      <a:pt x="2078" y="8667"/>
                    </a:cubicBezTo>
                    <a:cubicBezTo>
                      <a:pt x="2044" y="8669"/>
                      <a:pt x="2010" y="8670"/>
                      <a:pt x="1976" y="8670"/>
                    </a:cubicBezTo>
                    <a:cubicBezTo>
                      <a:pt x="1619" y="8670"/>
                      <a:pt x="1247" y="8566"/>
                      <a:pt x="914" y="8462"/>
                    </a:cubicBezTo>
                    <a:cubicBezTo>
                      <a:pt x="785" y="8413"/>
                      <a:pt x="644" y="8365"/>
                      <a:pt x="517" y="8365"/>
                    </a:cubicBezTo>
                    <a:cubicBezTo>
                      <a:pt x="464" y="8365"/>
                      <a:pt x="413" y="8373"/>
                      <a:pt x="366" y="8393"/>
                    </a:cubicBezTo>
                    <a:cubicBezTo>
                      <a:pt x="69" y="8507"/>
                      <a:pt x="1" y="8918"/>
                      <a:pt x="161" y="9169"/>
                    </a:cubicBezTo>
                    <a:cubicBezTo>
                      <a:pt x="320" y="9443"/>
                      <a:pt x="617" y="9580"/>
                      <a:pt x="891" y="9694"/>
                    </a:cubicBezTo>
                    <a:cubicBezTo>
                      <a:pt x="1345" y="9845"/>
                      <a:pt x="1833" y="9948"/>
                      <a:pt x="2311" y="9948"/>
                    </a:cubicBezTo>
                    <a:cubicBezTo>
                      <a:pt x="2698" y="9948"/>
                      <a:pt x="3077" y="9881"/>
                      <a:pt x="3425" y="9717"/>
                    </a:cubicBezTo>
                    <a:cubicBezTo>
                      <a:pt x="4224" y="9352"/>
                      <a:pt x="4794" y="8439"/>
                      <a:pt x="4543" y="7617"/>
                    </a:cubicBezTo>
                    <a:cubicBezTo>
                      <a:pt x="4452" y="7320"/>
                      <a:pt x="4269" y="7069"/>
                      <a:pt x="4178" y="6773"/>
                    </a:cubicBezTo>
                    <a:cubicBezTo>
                      <a:pt x="4087" y="6499"/>
                      <a:pt x="4087" y="6133"/>
                      <a:pt x="4315" y="5928"/>
                    </a:cubicBezTo>
                    <a:cubicBezTo>
                      <a:pt x="4429" y="5825"/>
                      <a:pt x="4572" y="5785"/>
                      <a:pt x="4720" y="5785"/>
                    </a:cubicBezTo>
                    <a:cubicBezTo>
                      <a:pt x="4868" y="5785"/>
                      <a:pt x="5022" y="5825"/>
                      <a:pt x="5159" y="5882"/>
                    </a:cubicBezTo>
                    <a:cubicBezTo>
                      <a:pt x="5456" y="5997"/>
                      <a:pt x="5707" y="6179"/>
                      <a:pt x="6004" y="6225"/>
                    </a:cubicBezTo>
                    <a:cubicBezTo>
                      <a:pt x="6076" y="6240"/>
                      <a:pt x="6148" y="6247"/>
                      <a:pt x="6219" y="6247"/>
                    </a:cubicBezTo>
                    <a:cubicBezTo>
                      <a:pt x="6781" y="6247"/>
                      <a:pt x="7305" y="5790"/>
                      <a:pt x="7488" y="5243"/>
                    </a:cubicBezTo>
                    <a:cubicBezTo>
                      <a:pt x="7693" y="4627"/>
                      <a:pt x="7533" y="3942"/>
                      <a:pt x="7282" y="3349"/>
                    </a:cubicBezTo>
                    <a:cubicBezTo>
                      <a:pt x="7077" y="2915"/>
                      <a:pt x="6826" y="2504"/>
                      <a:pt x="6826" y="2025"/>
                    </a:cubicBezTo>
                    <a:cubicBezTo>
                      <a:pt x="6804" y="1587"/>
                      <a:pt x="7118" y="1086"/>
                      <a:pt x="7546" y="1086"/>
                    </a:cubicBezTo>
                    <a:cubicBezTo>
                      <a:pt x="7565" y="1086"/>
                      <a:pt x="7583" y="1087"/>
                      <a:pt x="7602" y="1089"/>
                    </a:cubicBezTo>
                    <a:cubicBezTo>
                      <a:pt x="7830" y="1112"/>
                      <a:pt x="8013" y="1249"/>
                      <a:pt x="8218" y="1340"/>
                    </a:cubicBezTo>
                    <a:cubicBezTo>
                      <a:pt x="8312" y="1387"/>
                      <a:pt x="8415" y="1409"/>
                      <a:pt x="8513" y="1409"/>
                    </a:cubicBezTo>
                    <a:cubicBezTo>
                      <a:pt x="8841" y="1409"/>
                      <a:pt x="9116" y="1162"/>
                      <a:pt x="8834" y="792"/>
                    </a:cubicBezTo>
                    <a:cubicBezTo>
                      <a:pt x="8583" y="450"/>
                      <a:pt x="7762" y="199"/>
                      <a:pt x="7373" y="85"/>
                    </a:cubicBezTo>
                    <a:cubicBezTo>
                      <a:pt x="7179" y="29"/>
                      <a:pt x="6974" y="0"/>
                      <a:pt x="67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347" name="Google Shape;347;p15"/>
            <p:cNvSpPr/>
            <p:nvPr/>
          </p:nvSpPr>
          <p:spPr>
            <a:xfrm rot="1664417">
              <a:off x="8110013" y="3691078"/>
              <a:ext cx="1680178" cy="2510458"/>
            </a:xfrm>
            <a:custGeom>
              <a:avLst/>
              <a:gdLst/>
              <a:ahLst/>
              <a:cxnLst/>
              <a:rect l="l" t="t" r="r" b="b"/>
              <a:pathLst>
                <a:path w="11733" h="17531" extrusionOk="0">
                  <a:moveTo>
                    <a:pt x="4018" y="1"/>
                  </a:moveTo>
                  <a:cubicBezTo>
                    <a:pt x="3173" y="1142"/>
                    <a:pt x="2739" y="2557"/>
                    <a:pt x="2762" y="3973"/>
                  </a:cubicBezTo>
                  <a:cubicBezTo>
                    <a:pt x="2785" y="5388"/>
                    <a:pt x="3310" y="6803"/>
                    <a:pt x="4200" y="7898"/>
                  </a:cubicBezTo>
                  <a:cubicBezTo>
                    <a:pt x="4931" y="8812"/>
                    <a:pt x="5981" y="9633"/>
                    <a:pt x="6072" y="10820"/>
                  </a:cubicBezTo>
                  <a:cubicBezTo>
                    <a:pt x="6140" y="11368"/>
                    <a:pt x="5958" y="11893"/>
                    <a:pt x="5707" y="12372"/>
                  </a:cubicBezTo>
                  <a:cubicBezTo>
                    <a:pt x="5576" y="12653"/>
                    <a:pt x="5429" y="12857"/>
                    <a:pt x="5469" y="13123"/>
                  </a:cubicBezTo>
                  <a:lnTo>
                    <a:pt x="5469" y="13123"/>
                  </a:lnTo>
                  <a:cubicBezTo>
                    <a:pt x="5244" y="12469"/>
                    <a:pt x="4724" y="11896"/>
                    <a:pt x="4223" y="11436"/>
                  </a:cubicBezTo>
                  <a:cubicBezTo>
                    <a:pt x="3630" y="10866"/>
                    <a:pt x="2968" y="10364"/>
                    <a:pt x="2420" y="9747"/>
                  </a:cubicBezTo>
                  <a:cubicBezTo>
                    <a:pt x="1461" y="8606"/>
                    <a:pt x="1005" y="7031"/>
                    <a:pt x="1210" y="5547"/>
                  </a:cubicBezTo>
                  <a:lnTo>
                    <a:pt x="1210" y="5547"/>
                  </a:lnTo>
                  <a:cubicBezTo>
                    <a:pt x="617" y="5867"/>
                    <a:pt x="251" y="6552"/>
                    <a:pt x="114" y="7214"/>
                  </a:cubicBezTo>
                  <a:cubicBezTo>
                    <a:pt x="0" y="7898"/>
                    <a:pt x="69" y="8606"/>
                    <a:pt x="160" y="9291"/>
                  </a:cubicBezTo>
                  <a:cubicBezTo>
                    <a:pt x="320" y="10615"/>
                    <a:pt x="525" y="11984"/>
                    <a:pt x="1324" y="13057"/>
                  </a:cubicBezTo>
                  <a:cubicBezTo>
                    <a:pt x="1963" y="13924"/>
                    <a:pt x="2945" y="14495"/>
                    <a:pt x="3835" y="15111"/>
                  </a:cubicBezTo>
                  <a:cubicBezTo>
                    <a:pt x="4725" y="15728"/>
                    <a:pt x="5615" y="16481"/>
                    <a:pt x="5935" y="17531"/>
                  </a:cubicBezTo>
                  <a:cubicBezTo>
                    <a:pt x="6026" y="15956"/>
                    <a:pt x="7099" y="14586"/>
                    <a:pt x="8400" y="13742"/>
                  </a:cubicBezTo>
                  <a:cubicBezTo>
                    <a:pt x="9290" y="13194"/>
                    <a:pt x="10317" y="12806"/>
                    <a:pt x="10957" y="11984"/>
                  </a:cubicBezTo>
                  <a:cubicBezTo>
                    <a:pt x="11573" y="11185"/>
                    <a:pt x="11733" y="10090"/>
                    <a:pt x="11641" y="9085"/>
                  </a:cubicBezTo>
                  <a:cubicBezTo>
                    <a:pt x="11550" y="8081"/>
                    <a:pt x="11253" y="7100"/>
                    <a:pt x="11048" y="6095"/>
                  </a:cubicBezTo>
                  <a:cubicBezTo>
                    <a:pt x="10842" y="5114"/>
                    <a:pt x="10774" y="4041"/>
                    <a:pt x="11093" y="3082"/>
                  </a:cubicBezTo>
                  <a:lnTo>
                    <a:pt x="11093" y="3082"/>
                  </a:lnTo>
                  <a:cubicBezTo>
                    <a:pt x="9884" y="3653"/>
                    <a:pt x="9336" y="5137"/>
                    <a:pt x="9245" y="6483"/>
                  </a:cubicBezTo>
                  <a:cubicBezTo>
                    <a:pt x="9130" y="7830"/>
                    <a:pt x="9336" y="9222"/>
                    <a:pt x="8994" y="10523"/>
                  </a:cubicBezTo>
                  <a:cubicBezTo>
                    <a:pt x="8697" y="11665"/>
                    <a:pt x="8012" y="12669"/>
                    <a:pt x="7076" y="13377"/>
                  </a:cubicBezTo>
                  <a:cubicBezTo>
                    <a:pt x="8240" y="12235"/>
                    <a:pt x="8560" y="10409"/>
                    <a:pt x="8081" y="8857"/>
                  </a:cubicBezTo>
                  <a:cubicBezTo>
                    <a:pt x="7601" y="7259"/>
                    <a:pt x="6414" y="6004"/>
                    <a:pt x="5433" y="4657"/>
                  </a:cubicBezTo>
                  <a:cubicBezTo>
                    <a:pt x="4451" y="3288"/>
                    <a:pt x="3630" y="1622"/>
                    <a:pt x="40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7312100" y="4695950"/>
              <a:ext cx="1118801" cy="704277"/>
            </a:xfrm>
            <a:custGeom>
              <a:avLst/>
              <a:gdLst/>
              <a:ahLst/>
              <a:cxnLst/>
              <a:rect l="l" t="t" r="r" b="b"/>
              <a:pathLst>
                <a:path w="7819" h="4922" extrusionOk="0">
                  <a:moveTo>
                    <a:pt x="5570" y="0"/>
                  </a:moveTo>
                  <a:cubicBezTo>
                    <a:pt x="4645" y="0"/>
                    <a:pt x="3720" y="224"/>
                    <a:pt x="2911" y="672"/>
                  </a:cubicBezTo>
                  <a:cubicBezTo>
                    <a:pt x="1838" y="1243"/>
                    <a:pt x="925" y="2247"/>
                    <a:pt x="446" y="3389"/>
                  </a:cubicBezTo>
                  <a:cubicBezTo>
                    <a:pt x="0" y="4517"/>
                    <a:pt x="521" y="4921"/>
                    <a:pt x="1291" y="4921"/>
                  </a:cubicBezTo>
                  <a:cubicBezTo>
                    <a:pt x="1705" y="4921"/>
                    <a:pt x="2190" y="4805"/>
                    <a:pt x="2637" y="4621"/>
                  </a:cubicBezTo>
                  <a:cubicBezTo>
                    <a:pt x="4714" y="3777"/>
                    <a:pt x="6540" y="2316"/>
                    <a:pt x="7818" y="467"/>
                  </a:cubicBezTo>
                  <a:cubicBezTo>
                    <a:pt x="7113" y="156"/>
                    <a:pt x="6341" y="0"/>
                    <a:pt x="5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6"/>
          <p:cNvSpPr txBox="1">
            <a:spLocks noGrp="1"/>
          </p:cNvSpPr>
          <p:nvPr>
            <p:ph type="title"/>
          </p:nvPr>
        </p:nvSpPr>
        <p:spPr>
          <a:xfrm>
            <a:off x="720000" y="1642350"/>
            <a:ext cx="2996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6"/>
          <p:cNvSpPr txBox="1">
            <a:spLocks noGrp="1"/>
          </p:cNvSpPr>
          <p:nvPr>
            <p:ph type="subTitle" idx="1"/>
          </p:nvPr>
        </p:nvSpPr>
        <p:spPr>
          <a:xfrm>
            <a:off x="720000" y="2215050"/>
            <a:ext cx="2996700" cy="13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2" name="Google Shape;352;p16"/>
          <p:cNvGrpSpPr/>
          <p:nvPr/>
        </p:nvGrpSpPr>
        <p:grpSpPr>
          <a:xfrm>
            <a:off x="-1755131" y="-1364592"/>
            <a:ext cx="12570171" cy="8865026"/>
            <a:chOff x="-1755131" y="-1364592"/>
            <a:chExt cx="12570171" cy="8865026"/>
          </a:xfrm>
        </p:grpSpPr>
        <p:sp>
          <p:nvSpPr>
            <p:cNvPr id="353" name="Google Shape;353;p16"/>
            <p:cNvSpPr/>
            <p:nvPr/>
          </p:nvSpPr>
          <p:spPr>
            <a:xfrm rot="-3124274">
              <a:off x="-844982" y="3530737"/>
              <a:ext cx="2670667" cy="3612378"/>
            </a:xfrm>
            <a:custGeom>
              <a:avLst/>
              <a:gdLst/>
              <a:ahLst/>
              <a:cxnLst/>
              <a:rect l="l" t="t" r="r" b="b"/>
              <a:pathLst>
                <a:path w="15042" h="20346" extrusionOk="0">
                  <a:moveTo>
                    <a:pt x="8336" y="0"/>
                  </a:moveTo>
                  <a:cubicBezTo>
                    <a:pt x="7913" y="0"/>
                    <a:pt x="7489" y="51"/>
                    <a:pt x="7076" y="154"/>
                  </a:cubicBezTo>
                  <a:cubicBezTo>
                    <a:pt x="5798" y="496"/>
                    <a:pt x="4793" y="1295"/>
                    <a:pt x="4017" y="2345"/>
                  </a:cubicBezTo>
                  <a:cubicBezTo>
                    <a:pt x="3173" y="3486"/>
                    <a:pt x="1940" y="4308"/>
                    <a:pt x="1118" y="5518"/>
                  </a:cubicBezTo>
                  <a:cubicBezTo>
                    <a:pt x="434" y="6522"/>
                    <a:pt x="0" y="7732"/>
                    <a:pt x="183" y="8942"/>
                  </a:cubicBezTo>
                  <a:cubicBezTo>
                    <a:pt x="365" y="10151"/>
                    <a:pt x="1255" y="11270"/>
                    <a:pt x="2465" y="11475"/>
                  </a:cubicBezTo>
                  <a:cubicBezTo>
                    <a:pt x="2922" y="11567"/>
                    <a:pt x="3401" y="11521"/>
                    <a:pt x="3858" y="11635"/>
                  </a:cubicBezTo>
                  <a:cubicBezTo>
                    <a:pt x="4337" y="11749"/>
                    <a:pt x="4793" y="12114"/>
                    <a:pt x="4771" y="12594"/>
                  </a:cubicBezTo>
                  <a:cubicBezTo>
                    <a:pt x="4748" y="12936"/>
                    <a:pt x="4474" y="13210"/>
                    <a:pt x="4268" y="13484"/>
                  </a:cubicBezTo>
                  <a:cubicBezTo>
                    <a:pt x="3150" y="15013"/>
                    <a:pt x="3538" y="17318"/>
                    <a:pt x="4862" y="18665"/>
                  </a:cubicBezTo>
                  <a:cubicBezTo>
                    <a:pt x="6007" y="19830"/>
                    <a:pt x="7681" y="20346"/>
                    <a:pt x="9324" y="20346"/>
                  </a:cubicBezTo>
                  <a:cubicBezTo>
                    <a:pt x="9580" y="20346"/>
                    <a:pt x="9836" y="20333"/>
                    <a:pt x="10089" y="20309"/>
                  </a:cubicBezTo>
                  <a:cubicBezTo>
                    <a:pt x="11207" y="20194"/>
                    <a:pt x="12326" y="19875"/>
                    <a:pt x="13239" y="19213"/>
                  </a:cubicBezTo>
                  <a:cubicBezTo>
                    <a:pt x="14129" y="18551"/>
                    <a:pt x="14814" y="17547"/>
                    <a:pt x="14928" y="16428"/>
                  </a:cubicBezTo>
                  <a:cubicBezTo>
                    <a:pt x="15042" y="15196"/>
                    <a:pt x="14494" y="14032"/>
                    <a:pt x="13787" y="13027"/>
                  </a:cubicBezTo>
                  <a:cubicBezTo>
                    <a:pt x="13079" y="12023"/>
                    <a:pt x="12234" y="11133"/>
                    <a:pt x="11618" y="10083"/>
                  </a:cubicBezTo>
                  <a:cubicBezTo>
                    <a:pt x="11002" y="9010"/>
                    <a:pt x="10614" y="7732"/>
                    <a:pt x="11002" y="6568"/>
                  </a:cubicBezTo>
                  <a:cubicBezTo>
                    <a:pt x="11436" y="5290"/>
                    <a:pt x="12759" y="4262"/>
                    <a:pt x="12668" y="2916"/>
                  </a:cubicBezTo>
                  <a:cubicBezTo>
                    <a:pt x="12600" y="2094"/>
                    <a:pt x="12029" y="1409"/>
                    <a:pt x="11344" y="930"/>
                  </a:cubicBezTo>
                  <a:cubicBezTo>
                    <a:pt x="10477" y="324"/>
                    <a:pt x="9409" y="0"/>
                    <a:pt x="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4" name="Google Shape;354;p16"/>
            <p:cNvGrpSpPr/>
            <p:nvPr/>
          </p:nvGrpSpPr>
          <p:grpSpPr>
            <a:xfrm rot="4821592">
              <a:off x="7683525" y="-1285859"/>
              <a:ext cx="2762194" cy="3081799"/>
              <a:chOff x="2928700" y="3888025"/>
              <a:chExt cx="268350" cy="299400"/>
            </a:xfrm>
          </p:grpSpPr>
          <p:sp>
            <p:nvSpPr>
              <p:cNvPr id="355" name="Google Shape;355;p16"/>
              <p:cNvSpPr/>
              <p:nvPr/>
            </p:nvSpPr>
            <p:spPr>
              <a:xfrm>
                <a:off x="2928700" y="3888025"/>
                <a:ext cx="210500" cy="246350"/>
              </a:xfrm>
              <a:custGeom>
                <a:avLst/>
                <a:gdLst/>
                <a:ahLst/>
                <a:cxnLst/>
                <a:rect l="l" t="t" r="r" b="b"/>
                <a:pathLst>
                  <a:path w="8420" h="9854" extrusionOk="0">
                    <a:moveTo>
                      <a:pt x="5919" y="1"/>
                    </a:moveTo>
                    <a:cubicBezTo>
                      <a:pt x="5083" y="1"/>
                      <a:pt x="4247" y="424"/>
                      <a:pt x="3810" y="1131"/>
                    </a:cubicBezTo>
                    <a:cubicBezTo>
                      <a:pt x="3331" y="1907"/>
                      <a:pt x="3422" y="3003"/>
                      <a:pt x="4084" y="3619"/>
                    </a:cubicBezTo>
                    <a:cubicBezTo>
                      <a:pt x="4335" y="3847"/>
                      <a:pt x="4678" y="4144"/>
                      <a:pt x="4541" y="4441"/>
                    </a:cubicBezTo>
                    <a:cubicBezTo>
                      <a:pt x="4468" y="4587"/>
                      <a:pt x="4307" y="4660"/>
                      <a:pt x="4140" y="4660"/>
                    </a:cubicBezTo>
                    <a:cubicBezTo>
                      <a:pt x="4099" y="4660"/>
                      <a:pt x="4057" y="4655"/>
                      <a:pt x="4016" y="4646"/>
                    </a:cubicBezTo>
                    <a:cubicBezTo>
                      <a:pt x="3810" y="4624"/>
                      <a:pt x="3650" y="4509"/>
                      <a:pt x="3445" y="4441"/>
                    </a:cubicBezTo>
                    <a:cubicBezTo>
                      <a:pt x="3293" y="4390"/>
                      <a:pt x="3135" y="4366"/>
                      <a:pt x="2976" y="4366"/>
                    </a:cubicBezTo>
                    <a:cubicBezTo>
                      <a:pt x="2561" y="4366"/>
                      <a:pt x="2144" y="4532"/>
                      <a:pt x="1847" y="4829"/>
                    </a:cubicBezTo>
                    <a:cubicBezTo>
                      <a:pt x="1436" y="5240"/>
                      <a:pt x="1299" y="5879"/>
                      <a:pt x="1505" y="6427"/>
                    </a:cubicBezTo>
                    <a:cubicBezTo>
                      <a:pt x="1619" y="6792"/>
                      <a:pt x="1893" y="7089"/>
                      <a:pt x="2053" y="7431"/>
                    </a:cubicBezTo>
                    <a:cubicBezTo>
                      <a:pt x="2212" y="7796"/>
                      <a:pt x="2258" y="8253"/>
                      <a:pt x="1984" y="8527"/>
                    </a:cubicBezTo>
                    <a:cubicBezTo>
                      <a:pt x="1855" y="8644"/>
                      <a:pt x="1689" y="8695"/>
                      <a:pt x="1519" y="8695"/>
                    </a:cubicBezTo>
                    <a:cubicBezTo>
                      <a:pt x="1358" y="8695"/>
                      <a:pt x="1192" y="8650"/>
                      <a:pt x="1048" y="8572"/>
                    </a:cubicBezTo>
                    <a:cubicBezTo>
                      <a:pt x="752" y="8435"/>
                      <a:pt x="660" y="7910"/>
                      <a:pt x="318" y="7910"/>
                    </a:cubicBezTo>
                    <a:cubicBezTo>
                      <a:pt x="312" y="7910"/>
                      <a:pt x="306" y="7910"/>
                      <a:pt x="301" y="7910"/>
                    </a:cubicBezTo>
                    <a:cubicBezTo>
                      <a:pt x="1" y="7910"/>
                      <a:pt x="69" y="8509"/>
                      <a:pt x="181" y="8801"/>
                    </a:cubicBezTo>
                    <a:cubicBezTo>
                      <a:pt x="272" y="9097"/>
                      <a:pt x="523" y="9326"/>
                      <a:pt x="774" y="9508"/>
                    </a:cubicBezTo>
                    <a:cubicBezTo>
                      <a:pt x="1118" y="9733"/>
                      <a:pt x="1536" y="9854"/>
                      <a:pt x="1947" y="9854"/>
                    </a:cubicBezTo>
                    <a:cubicBezTo>
                      <a:pt x="2328" y="9854"/>
                      <a:pt x="2704" y="9750"/>
                      <a:pt x="3011" y="9531"/>
                    </a:cubicBezTo>
                    <a:cubicBezTo>
                      <a:pt x="3650" y="9052"/>
                      <a:pt x="3879" y="8093"/>
                      <a:pt x="3445" y="7431"/>
                    </a:cubicBezTo>
                    <a:cubicBezTo>
                      <a:pt x="3285" y="7180"/>
                      <a:pt x="3034" y="6975"/>
                      <a:pt x="2829" y="6746"/>
                    </a:cubicBezTo>
                    <a:cubicBezTo>
                      <a:pt x="2623" y="6518"/>
                      <a:pt x="2463" y="6198"/>
                      <a:pt x="2555" y="5902"/>
                    </a:cubicBezTo>
                    <a:cubicBezTo>
                      <a:pt x="2638" y="5529"/>
                      <a:pt x="3041" y="5325"/>
                      <a:pt x="3422" y="5325"/>
                    </a:cubicBezTo>
                    <a:cubicBezTo>
                      <a:pt x="3460" y="5325"/>
                      <a:pt x="3499" y="5327"/>
                      <a:pt x="3536" y="5331"/>
                    </a:cubicBezTo>
                    <a:cubicBezTo>
                      <a:pt x="3947" y="5354"/>
                      <a:pt x="4312" y="5559"/>
                      <a:pt x="4723" y="5696"/>
                    </a:cubicBezTo>
                    <a:cubicBezTo>
                      <a:pt x="4911" y="5763"/>
                      <a:pt x="5116" y="5808"/>
                      <a:pt x="5315" y="5808"/>
                    </a:cubicBezTo>
                    <a:cubicBezTo>
                      <a:pt x="5527" y="5808"/>
                      <a:pt x="5734" y="5757"/>
                      <a:pt x="5910" y="5628"/>
                    </a:cubicBezTo>
                    <a:cubicBezTo>
                      <a:pt x="6435" y="5285"/>
                      <a:pt x="6344" y="4441"/>
                      <a:pt x="5979" y="3939"/>
                    </a:cubicBezTo>
                    <a:cubicBezTo>
                      <a:pt x="5568" y="3414"/>
                      <a:pt x="4906" y="3003"/>
                      <a:pt x="4860" y="2341"/>
                    </a:cubicBezTo>
                    <a:cubicBezTo>
                      <a:pt x="4814" y="1656"/>
                      <a:pt x="5545" y="1131"/>
                      <a:pt x="6230" y="1131"/>
                    </a:cubicBezTo>
                    <a:cubicBezTo>
                      <a:pt x="6732" y="1131"/>
                      <a:pt x="7165" y="1337"/>
                      <a:pt x="7599" y="1542"/>
                    </a:cubicBezTo>
                    <a:cubicBezTo>
                      <a:pt x="7721" y="1603"/>
                      <a:pt x="7952" y="1709"/>
                      <a:pt x="8135" y="1709"/>
                    </a:cubicBezTo>
                    <a:cubicBezTo>
                      <a:pt x="8296" y="1709"/>
                      <a:pt x="8419" y="1627"/>
                      <a:pt x="8398" y="1360"/>
                    </a:cubicBezTo>
                    <a:cubicBezTo>
                      <a:pt x="8375" y="1040"/>
                      <a:pt x="7622" y="561"/>
                      <a:pt x="7371" y="424"/>
                    </a:cubicBezTo>
                    <a:cubicBezTo>
                      <a:pt x="6983" y="195"/>
                      <a:pt x="6572" y="58"/>
                      <a:pt x="6161" y="13"/>
                    </a:cubicBezTo>
                    <a:cubicBezTo>
                      <a:pt x="6081" y="5"/>
                      <a:pt x="6000" y="1"/>
                      <a:pt x="59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356" name="Google Shape;356;p16"/>
              <p:cNvSpPr/>
              <p:nvPr/>
            </p:nvSpPr>
            <p:spPr>
              <a:xfrm>
                <a:off x="2969150" y="3938725"/>
                <a:ext cx="227900" cy="248700"/>
              </a:xfrm>
              <a:custGeom>
                <a:avLst/>
                <a:gdLst/>
                <a:ahLst/>
                <a:cxnLst/>
                <a:rect l="l" t="t" r="r" b="b"/>
                <a:pathLst>
                  <a:path w="9116" h="9948" extrusionOk="0">
                    <a:moveTo>
                      <a:pt x="6769" y="0"/>
                    </a:moveTo>
                    <a:cubicBezTo>
                      <a:pt x="6469" y="0"/>
                      <a:pt x="6171" y="63"/>
                      <a:pt x="5913" y="199"/>
                    </a:cubicBezTo>
                    <a:cubicBezTo>
                      <a:pt x="5479" y="450"/>
                      <a:pt x="5205" y="975"/>
                      <a:pt x="5319" y="1454"/>
                    </a:cubicBezTo>
                    <a:cubicBezTo>
                      <a:pt x="5433" y="1888"/>
                      <a:pt x="5821" y="2185"/>
                      <a:pt x="6118" y="2504"/>
                    </a:cubicBezTo>
                    <a:cubicBezTo>
                      <a:pt x="6483" y="2892"/>
                      <a:pt x="6734" y="3394"/>
                      <a:pt x="6712" y="3897"/>
                    </a:cubicBezTo>
                    <a:cubicBezTo>
                      <a:pt x="6712" y="4422"/>
                      <a:pt x="6392" y="4947"/>
                      <a:pt x="5890" y="5083"/>
                    </a:cubicBezTo>
                    <a:cubicBezTo>
                      <a:pt x="5784" y="5113"/>
                      <a:pt x="5677" y="5126"/>
                      <a:pt x="5569" y="5126"/>
                    </a:cubicBezTo>
                    <a:cubicBezTo>
                      <a:pt x="5259" y="5126"/>
                      <a:pt x="4945" y="5020"/>
                      <a:pt x="4657" y="4901"/>
                    </a:cubicBezTo>
                    <a:cubicBezTo>
                      <a:pt x="4269" y="4718"/>
                      <a:pt x="3881" y="4513"/>
                      <a:pt x="3470" y="4513"/>
                    </a:cubicBezTo>
                    <a:cubicBezTo>
                      <a:pt x="3037" y="4513"/>
                      <a:pt x="2580" y="4787"/>
                      <a:pt x="2557" y="5220"/>
                    </a:cubicBezTo>
                    <a:cubicBezTo>
                      <a:pt x="2535" y="5517"/>
                      <a:pt x="2717" y="5768"/>
                      <a:pt x="2877" y="6019"/>
                    </a:cubicBezTo>
                    <a:cubicBezTo>
                      <a:pt x="3311" y="6658"/>
                      <a:pt x="3607" y="7549"/>
                      <a:pt x="3151" y="8142"/>
                    </a:cubicBezTo>
                    <a:cubicBezTo>
                      <a:pt x="2900" y="8484"/>
                      <a:pt x="2489" y="8644"/>
                      <a:pt x="2078" y="8667"/>
                    </a:cubicBezTo>
                    <a:cubicBezTo>
                      <a:pt x="2044" y="8669"/>
                      <a:pt x="2010" y="8670"/>
                      <a:pt x="1976" y="8670"/>
                    </a:cubicBezTo>
                    <a:cubicBezTo>
                      <a:pt x="1619" y="8670"/>
                      <a:pt x="1247" y="8566"/>
                      <a:pt x="914" y="8462"/>
                    </a:cubicBezTo>
                    <a:cubicBezTo>
                      <a:pt x="785" y="8413"/>
                      <a:pt x="644" y="8365"/>
                      <a:pt x="517" y="8365"/>
                    </a:cubicBezTo>
                    <a:cubicBezTo>
                      <a:pt x="464" y="8365"/>
                      <a:pt x="413" y="8373"/>
                      <a:pt x="366" y="8393"/>
                    </a:cubicBezTo>
                    <a:cubicBezTo>
                      <a:pt x="69" y="8507"/>
                      <a:pt x="1" y="8918"/>
                      <a:pt x="161" y="9169"/>
                    </a:cubicBezTo>
                    <a:cubicBezTo>
                      <a:pt x="320" y="9443"/>
                      <a:pt x="617" y="9580"/>
                      <a:pt x="891" y="9694"/>
                    </a:cubicBezTo>
                    <a:cubicBezTo>
                      <a:pt x="1345" y="9845"/>
                      <a:pt x="1833" y="9948"/>
                      <a:pt x="2311" y="9948"/>
                    </a:cubicBezTo>
                    <a:cubicBezTo>
                      <a:pt x="2698" y="9948"/>
                      <a:pt x="3077" y="9881"/>
                      <a:pt x="3425" y="9717"/>
                    </a:cubicBezTo>
                    <a:cubicBezTo>
                      <a:pt x="4224" y="9352"/>
                      <a:pt x="4794" y="8439"/>
                      <a:pt x="4543" y="7617"/>
                    </a:cubicBezTo>
                    <a:cubicBezTo>
                      <a:pt x="4452" y="7320"/>
                      <a:pt x="4269" y="7069"/>
                      <a:pt x="4178" y="6773"/>
                    </a:cubicBezTo>
                    <a:cubicBezTo>
                      <a:pt x="4087" y="6499"/>
                      <a:pt x="4087" y="6133"/>
                      <a:pt x="4315" y="5928"/>
                    </a:cubicBezTo>
                    <a:cubicBezTo>
                      <a:pt x="4429" y="5825"/>
                      <a:pt x="4572" y="5785"/>
                      <a:pt x="4720" y="5785"/>
                    </a:cubicBezTo>
                    <a:cubicBezTo>
                      <a:pt x="4868" y="5785"/>
                      <a:pt x="5022" y="5825"/>
                      <a:pt x="5159" y="5882"/>
                    </a:cubicBezTo>
                    <a:cubicBezTo>
                      <a:pt x="5456" y="5997"/>
                      <a:pt x="5707" y="6179"/>
                      <a:pt x="6004" y="6225"/>
                    </a:cubicBezTo>
                    <a:cubicBezTo>
                      <a:pt x="6076" y="6240"/>
                      <a:pt x="6148" y="6247"/>
                      <a:pt x="6219" y="6247"/>
                    </a:cubicBezTo>
                    <a:cubicBezTo>
                      <a:pt x="6781" y="6247"/>
                      <a:pt x="7305" y="5790"/>
                      <a:pt x="7488" y="5243"/>
                    </a:cubicBezTo>
                    <a:cubicBezTo>
                      <a:pt x="7693" y="4627"/>
                      <a:pt x="7533" y="3942"/>
                      <a:pt x="7282" y="3349"/>
                    </a:cubicBezTo>
                    <a:cubicBezTo>
                      <a:pt x="7077" y="2915"/>
                      <a:pt x="6826" y="2504"/>
                      <a:pt x="6826" y="2025"/>
                    </a:cubicBezTo>
                    <a:cubicBezTo>
                      <a:pt x="6804" y="1587"/>
                      <a:pt x="7118" y="1086"/>
                      <a:pt x="7546" y="1086"/>
                    </a:cubicBezTo>
                    <a:cubicBezTo>
                      <a:pt x="7565" y="1086"/>
                      <a:pt x="7583" y="1087"/>
                      <a:pt x="7602" y="1089"/>
                    </a:cubicBezTo>
                    <a:cubicBezTo>
                      <a:pt x="7830" y="1112"/>
                      <a:pt x="8013" y="1249"/>
                      <a:pt x="8218" y="1340"/>
                    </a:cubicBezTo>
                    <a:cubicBezTo>
                      <a:pt x="8312" y="1387"/>
                      <a:pt x="8415" y="1409"/>
                      <a:pt x="8513" y="1409"/>
                    </a:cubicBezTo>
                    <a:cubicBezTo>
                      <a:pt x="8841" y="1409"/>
                      <a:pt x="9116" y="1162"/>
                      <a:pt x="8834" y="792"/>
                    </a:cubicBezTo>
                    <a:cubicBezTo>
                      <a:pt x="8583" y="450"/>
                      <a:pt x="7762" y="199"/>
                      <a:pt x="7373" y="85"/>
                    </a:cubicBezTo>
                    <a:cubicBezTo>
                      <a:pt x="7179" y="29"/>
                      <a:pt x="6974" y="0"/>
                      <a:pt x="67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357" name="Google Shape;357;p16"/>
            <p:cNvGrpSpPr/>
            <p:nvPr/>
          </p:nvGrpSpPr>
          <p:grpSpPr>
            <a:xfrm rot="1101799">
              <a:off x="-592847" y="3465434"/>
              <a:ext cx="2166381" cy="1933815"/>
              <a:chOff x="3219675" y="2962775"/>
              <a:chExt cx="328125" cy="292900"/>
            </a:xfrm>
          </p:grpSpPr>
          <p:sp>
            <p:nvSpPr>
              <p:cNvPr id="358" name="Google Shape;358;p16"/>
              <p:cNvSpPr/>
              <p:nvPr/>
            </p:nvSpPr>
            <p:spPr>
              <a:xfrm>
                <a:off x="3219675" y="2962775"/>
                <a:ext cx="328125" cy="292900"/>
              </a:xfrm>
              <a:custGeom>
                <a:avLst/>
                <a:gdLst/>
                <a:ahLst/>
                <a:cxnLst/>
                <a:rect l="l" t="t" r="r" b="b"/>
                <a:pathLst>
                  <a:path w="13125" h="11716" extrusionOk="0">
                    <a:moveTo>
                      <a:pt x="2876" y="229"/>
                    </a:moveTo>
                    <a:cubicBezTo>
                      <a:pt x="2922" y="229"/>
                      <a:pt x="2968" y="229"/>
                      <a:pt x="3013" y="251"/>
                    </a:cubicBezTo>
                    <a:cubicBezTo>
                      <a:pt x="3059" y="251"/>
                      <a:pt x="3104" y="251"/>
                      <a:pt x="3150" y="274"/>
                    </a:cubicBezTo>
                    <a:cubicBezTo>
                      <a:pt x="3493" y="365"/>
                      <a:pt x="3812" y="571"/>
                      <a:pt x="4086" y="845"/>
                    </a:cubicBezTo>
                    <a:cubicBezTo>
                      <a:pt x="4337" y="1119"/>
                      <a:pt x="4588" y="1415"/>
                      <a:pt x="4816" y="1712"/>
                    </a:cubicBezTo>
                    <a:cubicBezTo>
                      <a:pt x="5067" y="2032"/>
                      <a:pt x="5341" y="2328"/>
                      <a:pt x="5661" y="2557"/>
                    </a:cubicBezTo>
                    <a:cubicBezTo>
                      <a:pt x="5980" y="2785"/>
                      <a:pt x="6368" y="2945"/>
                      <a:pt x="6757" y="3036"/>
                    </a:cubicBezTo>
                    <a:cubicBezTo>
                      <a:pt x="7145" y="3127"/>
                      <a:pt x="7533" y="3173"/>
                      <a:pt x="7921" y="3196"/>
                    </a:cubicBezTo>
                    <a:cubicBezTo>
                      <a:pt x="8309" y="3241"/>
                      <a:pt x="8697" y="3264"/>
                      <a:pt x="9062" y="3310"/>
                    </a:cubicBezTo>
                    <a:cubicBezTo>
                      <a:pt x="9176" y="3310"/>
                      <a:pt x="9267" y="3333"/>
                      <a:pt x="9359" y="3356"/>
                    </a:cubicBezTo>
                    <a:cubicBezTo>
                      <a:pt x="9450" y="3356"/>
                      <a:pt x="9541" y="3378"/>
                      <a:pt x="9633" y="3401"/>
                    </a:cubicBezTo>
                    <a:cubicBezTo>
                      <a:pt x="9724" y="3424"/>
                      <a:pt x="9815" y="3447"/>
                      <a:pt x="9906" y="3470"/>
                    </a:cubicBezTo>
                    <a:cubicBezTo>
                      <a:pt x="9998" y="3493"/>
                      <a:pt x="10089" y="3538"/>
                      <a:pt x="10180" y="3584"/>
                    </a:cubicBezTo>
                    <a:cubicBezTo>
                      <a:pt x="10523" y="3721"/>
                      <a:pt x="10865" y="3903"/>
                      <a:pt x="11162" y="4132"/>
                    </a:cubicBezTo>
                    <a:cubicBezTo>
                      <a:pt x="11459" y="4360"/>
                      <a:pt x="11732" y="4634"/>
                      <a:pt x="11961" y="4931"/>
                    </a:cubicBezTo>
                    <a:cubicBezTo>
                      <a:pt x="12166" y="5227"/>
                      <a:pt x="12372" y="5570"/>
                      <a:pt x="12508" y="5912"/>
                    </a:cubicBezTo>
                    <a:cubicBezTo>
                      <a:pt x="12645" y="6254"/>
                      <a:pt x="12737" y="6620"/>
                      <a:pt x="12782" y="7008"/>
                    </a:cubicBezTo>
                    <a:cubicBezTo>
                      <a:pt x="12805" y="7373"/>
                      <a:pt x="12782" y="7738"/>
                      <a:pt x="12714" y="8103"/>
                    </a:cubicBezTo>
                    <a:cubicBezTo>
                      <a:pt x="12623" y="8468"/>
                      <a:pt x="12508" y="8834"/>
                      <a:pt x="12326" y="9153"/>
                    </a:cubicBezTo>
                    <a:cubicBezTo>
                      <a:pt x="11984" y="9815"/>
                      <a:pt x="11459" y="10386"/>
                      <a:pt x="10842" y="10774"/>
                    </a:cubicBezTo>
                    <a:cubicBezTo>
                      <a:pt x="10239" y="11162"/>
                      <a:pt x="9533" y="11346"/>
                      <a:pt x="8822" y="11346"/>
                    </a:cubicBezTo>
                    <a:cubicBezTo>
                      <a:pt x="8780" y="11346"/>
                      <a:pt x="8738" y="11346"/>
                      <a:pt x="8697" y="11344"/>
                    </a:cubicBezTo>
                    <a:cubicBezTo>
                      <a:pt x="7966" y="11344"/>
                      <a:pt x="7213" y="11162"/>
                      <a:pt x="6528" y="10842"/>
                    </a:cubicBezTo>
                    <a:cubicBezTo>
                      <a:pt x="5844" y="10546"/>
                      <a:pt x="5204" y="10089"/>
                      <a:pt x="4634" y="9587"/>
                    </a:cubicBezTo>
                    <a:cubicBezTo>
                      <a:pt x="4360" y="9336"/>
                      <a:pt x="4086" y="9062"/>
                      <a:pt x="3835" y="8765"/>
                    </a:cubicBezTo>
                    <a:cubicBezTo>
                      <a:pt x="3698" y="8628"/>
                      <a:pt x="3584" y="8491"/>
                      <a:pt x="3447" y="8331"/>
                    </a:cubicBezTo>
                    <a:lnTo>
                      <a:pt x="3082" y="7898"/>
                    </a:lnTo>
                    <a:cubicBezTo>
                      <a:pt x="2579" y="7282"/>
                      <a:pt x="2100" y="6688"/>
                      <a:pt x="1644" y="6072"/>
                    </a:cubicBezTo>
                    <a:cubicBezTo>
                      <a:pt x="1438" y="5752"/>
                      <a:pt x="1210" y="5433"/>
                      <a:pt x="1027" y="5090"/>
                    </a:cubicBezTo>
                    <a:cubicBezTo>
                      <a:pt x="845" y="4771"/>
                      <a:pt x="662" y="4428"/>
                      <a:pt x="525" y="4063"/>
                    </a:cubicBezTo>
                    <a:cubicBezTo>
                      <a:pt x="457" y="3903"/>
                      <a:pt x="411" y="3721"/>
                      <a:pt x="365" y="3538"/>
                    </a:cubicBezTo>
                    <a:cubicBezTo>
                      <a:pt x="343" y="3356"/>
                      <a:pt x="297" y="3173"/>
                      <a:pt x="297" y="2990"/>
                    </a:cubicBezTo>
                    <a:cubicBezTo>
                      <a:pt x="297" y="2808"/>
                      <a:pt x="297" y="2602"/>
                      <a:pt x="343" y="2443"/>
                    </a:cubicBezTo>
                    <a:cubicBezTo>
                      <a:pt x="343" y="2351"/>
                      <a:pt x="388" y="2260"/>
                      <a:pt x="411" y="2169"/>
                    </a:cubicBezTo>
                    <a:cubicBezTo>
                      <a:pt x="411" y="2123"/>
                      <a:pt x="434" y="2100"/>
                      <a:pt x="457" y="2055"/>
                    </a:cubicBezTo>
                    <a:cubicBezTo>
                      <a:pt x="480" y="2009"/>
                      <a:pt x="502" y="1963"/>
                      <a:pt x="502" y="1918"/>
                    </a:cubicBezTo>
                    <a:cubicBezTo>
                      <a:pt x="685" y="1598"/>
                      <a:pt x="913" y="1278"/>
                      <a:pt x="1164" y="1005"/>
                    </a:cubicBezTo>
                    <a:cubicBezTo>
                      <a:pt x="1438" y="753"/>
                      <a:pt x="1735" y="502"/>
                      <a:pt x="2077" y="365"/>
                    </a:cubicBezTo>
                    <a:lnTo>
                      <a:pt x="2123" y="343"/>
                    </a:lnTo>
                    <a:lnTo>
                      <a:pt x="2191" y="320"/>
                    </a:lnTo>
                    <a:cubicBezTo>
                      <a:pt x="2237" y="297"/>
                      <a:pt x="2283" y="297"/>
                      <a:pt x="2328" y="274"/>
                    </a:cubicBezTo>
                    <a:cubicBezTo>
                      <a:pt x="2420" y="251"/>
                      <a:pt x="2511" y="229"/>
                      <a:pt x="2602" y="229"/>
                    </a:cubicBezTo>
                    <a:close/>
                    <a:moveTo>
                      <a:pt x="2579" y="0"/>
                    </a:moveTo>
                    <a:cubicBezTo>
                      <a:pt x="2465" y="0"/>
                      <a:pt x="2374" y="23"/>
                      <a:pt x="2283" y="46"/>
                    </a:cubicBezTo>
                    <a:cubicBezTo>
                      <a:pt x="2214" y="69"/>
                      <a:pt x="2169" y="92"/>
                      <a:pt x="2123" y="92"/>
                    </a:cubicBezTo>
                    <a:lnTo>
                      <a:pt x="2055" y="114"/>
                    </a:lnTo>
                    <a:lnTo>
                      <a:pt x="1986" y="137"/>
                    </a:lnTo>
                    <a:cubicBezTo>
                      <a:pt x="1598" y="297"/>
                      <a:pt x="1278" y="548"/>
                      <a:pt x="982" y="822"/>
                    </a:cubicBezTo>
                    <a:cubicBezTo>
                      <a:pt x="708" y="1119"/>
                      <a:pt x="457" y="1438"/>
                      <a:pt x="274" y="1803"/>
                    </a:cubicBezTo>
                    <a:cubicBezTo>
                      <a:pt x="251" y="1849"/>
                      <a:pt x="228" y="1895"/>
                      <a:pt x="206" y="1940"/>
                    </a:cubicBezTo>
                    <a:cubicBezTo>
                      <a:pt x="183" y="1986"/>
                      <a:pt x="160" y="2032"/>
                      <a:pt x="137" y="2077"/>
                    </a:cubicBezTo>
                    <a:cubicBezTo>
                      <a:pt x="114" y="2169"/>
                      <a:pt x="69" y="2283"/>
                      <a:pt x="46" y="2374"/>
                    </a:cubicBezTo>
                    <a:cubicBezTo>
                      <a:pt x="0" y="2580"/>
                      <a:pt x="0" y="2785"/>
                      <a:pt x="0" y="2990"/>
                    </a:cubicBezTo>
                    <a:cubicBezTo>
                      <a:pt x="0" y="3196"/>
                      <a:pt x="23" y="3401"/>
                      <a:pt x="69" y="3607"/>
                    </a:cubicBezTo>
                    <a:cubicBezTo>
                      <a:pt x="114" y="3789"/>
                      <a:pt x="160" y="3995"/>
                      <a:pt x="228" y="4177"/>
                    </a:cubicBezTo>
                    <a:cubicBezTo>
                      <a:pt x="365" y="4565"/>
                      <a:pt x="548" y="4908"/>
                      <a:pt x="731" y="5250"/>
                    </a:cubicBezTo>
                    <a:cubicBezTo>
                      <a:pt x="936" y="5592"/>
                      <a:pt x="1141" y="5935"/>
                      <a:pt x="1370" y="6254"/>
                    </a:cubicBezTo>
                    <a:cubicBezTo>
                      <a:pt x="1826" y="6893"/>
                      <a:pt x="2306" y="7510"/>
                      <a:pt x="2808" y="8126"/>
                    </a:cubicBezTo>
                    <a:cubicBezTo>
                      <a:pt x="3287" y="8720"/>
                      <a:pt x="3812" y="9336"/>
                      <a:pt x="4383" y="9861"/>
                    </a:cubicBezTo>
                    <a:cubicBezTo>
                      <a:pt x="4976" y="10386"/>
                      <a:pt x="5638" y="10865"/>
                      <a:pt x="6368" y="11185"/>
                    </a:cubicBezTo>
                    <a:cubicBezTo>
                      <a:pt x="7099" y="11527"/>
                      <a:pt x="7898" y="11710"/>
                      <a:pt x="8697" y="11710"/>
                    </a:cubicBezTo>
                    <a:cubicBezTo>
                      <a:pt x="8765" y="11713"/>
                      <a:pt x="8834" y="11715"/>
                      <a:pt x="8902" y="11715"/>
                    </a:cubicBezTo>
                    <a:cubicBezTo>
                      <a:pt x="9244" y="11715"/>
                      <a:pt x="9583" y="11668"/>
                      <a:pt x="9906" y="11573"/>
                    </a:cubicBezTo>
                    <a:cubicBezTo>
                      <a:pt x="10294" y="11481"/>
                      <a:pt x="10682" y="11299"/>
                      <a:pt x="11025" y="11093"/>
                    </a:cubicBezTo>
                    <a:cubicBezTo>
                      <a:pt x="11710" y="10660"/>
                      <a:pt x="12280" y="10043"/>
                      <a:pt x="12623" y="9313"/>
                    </a:cubicBezTo>
                    <a:cubicBezTo>
                      <a:pt x="12805" y="8948"/>
                      <a:pt x="12942" y="8583"/>
                      <a:pt x="13033" y="8172"/>
                    </a:cubicBezTo>
                    <a:cubicBezTo>
                      <a:pt x="13125" y="7784"/>
                      <a:pt x="13125" y="7373"/>
                      <a:pt x="13079" y="6962"/>
                    </a:cubicBezTo>
                    <a:cubicBezTo>
                      <a:pt x="13033" y="6574"/>
                      <a:pt x="12942" y="6163"/>
                      <a:pt x="12782" y="5798"/>
                    </a:cubicBezTo>
                    <a:cubicBezTo>
                      <a:pt x="12623" y="5433"/>
                      <a:pt x="12417" y="5090"/>
                      <a:pt x="12166" y="4771"/>
                    </a:cubicBezTo>
                    <a:cubicBezTo>
                      <a:pt x="11915" y="4451"/>
                      <a:pt x="11641" y="4177"/>
                      <a:pt x="11322" y="3926"/>
                    </a:cubicBezTo>
                    <a:cubicBezTo>
                      <a:pt x="10979" y="3698"/>
                      <a:pt x="10637" y="3493"/>
                      <a:pt x="10272" y="3356"/>
                    </a:cubicBezTo>
                    <a:cubicBezTo>
                      <a:pt x="10157" y="3310"/>
                      <a:pt x="10066" y="3287"/>
                      <a:pt x="9975" y="3264"/>
                    </a:cubicBezTo>
                    <a:cubicBezTo>
                      <a:pt x="9884" y="3241"/>
                      <a:pt x="9792" y="3196"/>
                      <a:pt x="9678" y="3173"/>
                    </a:cubicBezTo>
                    <a:cubicBezTo>
                      <a:pt x="9587" y="3173"/>
                      <a:pt x="9496" y="3150"/>
                      <a:pt x="9381" y="3127"/>
                    </a:cubicBezTo>
                    <a:cubicBezTo>
                      <a:pt x="9290" y="3104"/>
                      <a:pt x="9199" y="3104"/>
                      <a:pt x="9108" y="3082"/>
                    </a:cubicBezTo>
                    <a:cubicBezTo>
                      <a:pt x="8697" y="3059"/>
                      <a:pt x="8309" y="3036"/>
                      <a:pt x="7921" y="3013"/>
                    </a:cubicBezTo>
                    <a:cubicBezTo>
                      <a:pt x="7533" y="2990"/>
                      <a:pt x="7167" y="2968"/>
                      <a:pt x="6779" y="2876"/>
                    </a:cubicBezTo>
                    <a:cubicBezTo>
                      <a:pt x="6414" y="2808"/>
                      <a:pt x="6049" y="2671"/>
                      <a:pt x="5752" y="2443"/>
                    </a:cubicBezTo>
                    <a:cubicBezTo>
                      <a:pt x="5433" y="2214"/>
                      <a:pt x="5182" y="1918"/>
                      <a:pt x="4953" y="1621"/>
                    </a:cubicBezTo>
                    <a:cubicBezTo>
                      <a:pt x="4725" y="1301"/>
                      <a:pt x="4497" y="982"/>
                      <a:pt x="4223" y="708"/>
                    </a:cubicBezTo>
                    <a:cubicBezTo>
                      <a:pt x="3949" y="411"/>
                      <a:pt x="3607" y="160"/>
                      <a:pt x="3196" y="69"/>
                    </a:cubicBezTo>
                    <a:cubicBezTo>
                      <a:pt x="3150" y="46"/>
                      <a:pt x="3082" y="46"/>
                      <a:pt x="3036" y="23"/>
                    </a:cubicBezTo>
                    <a:cubicBezTo>
                      <a:pt x="2990" y="23"/>
                      <a:pt x="2945" y="0"/>
                      <a:pt x="28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6"/>
              <p:cNvSpPr/>
              <p:nvPr/>
            </p:nvSpPr>
            <p:spPr>
              <a:xfrm>
                <a:off x="3253325" y="3011850"/>
                <a:ext cx="264250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10570" h="8697" extrusionOk="0">
                    <a:moveTo>
                      <a:pt x="1420" y="197"/>
                    </a:moveTo>
                    <a:cubicBezTo>
                      <a:pt x="1457" y="197"/>
                      <a:pt x="1494" y="200"/>
                      <a:pt x="1530" y="206"/>
                    </a:cubicBezTo>
                    <a:cubicBezTo>
                      <a:pt x="1667" y="206"/>
                      <a:pt x="1781" y="251"/>
                      <a:pt x="1918" y="297"/>
                    </a:cubicBezTo>
                    <a:cubicBezTo>
                      <a:pt x="2169" y="411"/>
                      <a:pt x="2375" y="594"/>
                      <a:pt x="2580" y="799"/>
                    </a:cubicBezTo>
                    <a:cubicBezTo>
                      <a:pt x="2786" y="1005"/>
                      <a:pt x="2991" y="1233"/>
                      <a:pt x="3196" y="1438"/>
                    </a:cubicBezTo>
                    <a:cubicBezTo>
                      <a:pt x="3425" y="1644"/>
                      <a:pt x="3676" y="1826"/>
                      <a:pt x="3927" y="1986"/>
                    </a:cubicBezTo>
                    <a:cubicBezTo>
                      <a:pt x="4429" y="2328"/>
                      <a:pt x="4977" y="2557"/>
                      <a:pt x="5547" y="2762"/>
                    </a:cubicBezTo>
                    <a:cubicBezTo>
                      <a:pt x="6095" y="2968"/>
                      <a:pt x="6666" y="3150"/>
                      <a:pt x="7191" y="3356"/>
                    </a:cubicBezTo>
                    <a:cubicBezTo>
                      <a:pt x="7739" y="3561"/>
                      <a:pt x="8264" y="3812"/>
                      <a:pt x="8743" y="4132"/>
                    </a:cubicBezTo>
                    <a:cubicBezTo>
                      <a:pt x="8971" y="4291"/>
                      <a:pt x="9177" y="4474"/>
                      <a:pt x="9382" y="4657"/>
                    </a:cubicBezTo>
                    <a:cubicBezTo>
                      <a:pt x="9473" y="4771"/>
                      <a:pt x="9565" y="4885"/>
                      <a:pt x="9656" y="4976"/>
                    </a:cubicBezTo>
                    <a:cubicBezTo>
                      <a:pt x="9679" y="5045"/>
                      <a:pt x="9725" y="5090"/>
                      <a:pt x="9770" y="5159"/>
                    </a:cubicBezTo>
                    <a:lnTo>
                      <a:pt x="9861" y="5341"/>
                    </a:lnTo>
                    <a:cubicBezTo>
                      <a:pt x="10113" y="5821"/>
                      <a:pt x="10204" y="6414"/>
                      <a:pt x="10090" y="6939"/>
                    </a:cubicBezTo>
                    <a:cubicBezTo>
                      <a:pt x="10044" y="7213"/>
                      <a:pt x="9953" y="7464"/>
                      <a:pt x="9793" y="7670"/>
                    </a:cubicBezTo>
                    <a:cubicBezTo>
                      <a:pt x="9633" y="7875"/>
                      <a:pt x="9428" y="8058"/>
                      <a:pt x="9200" y="8172"/>
                    </a:cubicBezTo>
                    <a:cubicBezTo>
                      <a:pt x="8948" y="8286"/>
                      <a:pt x="8675" y="8331"/>
                      <a:pt x="8401" y="8331"/>
                    </a:cubicBezTo>
                    <a:cubicBezTo>
                      <a:pt x="8127" y="8331"/>
                      <a:pt x="7853" y="8309"/>
                      <a:pt x="7579" y="8240"/>
                    </a:cubicBezTo>
                    <a:cubicBezTo>
                      <a:pt x="7031" y="8103"/>
                      <a:pt x="6506" y="7852"/>
                      <a:pt x="5981" y="7601"/>
                    </a:cubicBezTo>
                    <a:cubicBezTo>
                      <a:pt x="5456" y="7327"/>
                      <a:pt x="4977" y="7030"/>
                      <a:pt x="4498" y="6711"/>
                    </a:cubicBezTo>
                    <a:cubicBezTo>
                      <a:pt x="4018" y="6368"/>
                      <a:pt x="3562" y="6003"/>
                      <a:pt x="3128" y="5615"/>
                    </a:cubicBezTo>
                    <a:cubicBezTo>
                      <a:pt x="2900" y="5433"/>
                      <a:pt x="2694" y="5227"/>
                      <a:pt x="2489" y="5022"/>
                    </a:cubicBezTo>
                    <a:cubicBezTo>
                      <a:pt x="2283" y="4794"/>
                      <a:pt x="2078" y="4588"/>
                      <a:pt x="1873" y="4383"/>
                    </a:cubicBezTo>
                    <a:cubicBezTo>
                      <a:pt x="1462" y="3972"/>
                      <a:pt x="1028" y="3561"/>
                      <a:pt x="709" y="3104"/>
                    </a:cubicBezTo>
                    <a:cubicBezTo>
                      <a:pt x="366" y="2625"/>
                      <a:pt x="138" y="2077"/>
                      <a:pt x="161" y="1507"/>
                    </a:cubicBezTo>
                    <a:cubicBezTo>
                      <a:pt x="206" y="1233"/>
                      <a:pt x="298" y="959"/>
                      <a:pt x="480" y="731"/>
                    </a:cubicBezTo>
                    <a:cubicBezTo>
                      <a:pt x="549" y="617"/>
                      <a:pt x="663" y="525"/>
                      <a:pt x="777" y="434"/>
                    </a:cubicBezTo>
                    <a:cubicBezTo>
                      <a:pt x="868" y="365"/>
                      <a:pt x="1005" y="297"/>
                      <a:pt x="1119" y="251"/>
                    </a:cubicBezTo>
                    <a:cubicBezTo>
                      <a:pt x="1220" y="218"/>
                      <a:pt x="1320" y="197"/>
                      <a:pt x="1420" y="197"/>
                    </a:cubicBezTo>
                    <a:close/>
                    <a:moveTo>
                      <a:pt x="1530" y="0"/>
                    </a:moveTo>
                    <a:cubicBezTo>
                      <a:pt x="1370" y="0"/>
                      <a:pt x="1211" y="23"/>
                      <a:pt x="1074" y="69"/>
                    </a:cubicBezTo>
                    <a:cubicBezTo>
                      <a:pt x="914" y="114"/>
                      <a:pt x="777" y="206"/>
                      <a:pt x="663" y="297"/>
                    </a:cubicBezTo>
                    <a:cubicBezTo>
                      <a:pt x="549" y="411"/>
                      <a:pt x="435" y="502"/>
                      <a:pt x="343" y="639"/>
                    </a:cubicBezTo>
                    <a:cubicBezTo>
                      <a:pt x="161" y="890"/>
                      <a:pt x="47" y="1187"/>
                      <a:pt x="24" y="1507"/>
                    </a:cubicBezTo>
                    <a:cubicBezTo>
                      <a:pt x="1" y="1803"/>
                      <a:pt x="47" y="2100"/>
                      <a:pt x="138" y="2397"/>
                    </a:cubicBezTo>
                    <a:cubicBezTo>
                      <a:pt x="229" y="2694"/>
                      <a:pt x="366" y="2968"/>
                      <a:pt x="549" y="3196"/>
                    </a:cubicBezTo>
                    <a:cubicBezTo>
                      <a:pt x="868" y="3698"/>
                      <a:pt x="1302" y="4132"/>
                      <a:pt x="1713" y="4565"/>
                    </a:cubicBezTo>
                    <a:cubicBezTo>
                      <a:pt x="1918" y="4771"/>
                      <a:pt x="2101" y="4976"/>
                      <a:pt x="2306" y="5182"/>
                    </a:cubicBezTo>
                    <a:cubicBezTo>
                      <a:pt x="2512" y="5410"/>
                      <a:pt x="2717" y="5615"/>
                      <a:pt x="2923" y="5821"/>
                    </a:cubicBezTo>
                    <a:cubicBezTo>
                      <a:pt x="3356" y="6232"/>
                      <a:pt x="3813" y="6620"/>
                      <a:pt x="4315" y="6962"/>
                    </a:cubicBezTo>
                    <a:cubicBezTo>
                      <a:pt x="4794" y="7304"/>
                      <a:pt x="5296" y="7624"/>
                      <a:pt x="5821" y="7898"/>
                    </a:cubicBezTo>
                    <a:cubicBezTo>
                      <a:pt x="6095" y="8035"/>
                      <a:pt x="6369" y="8172"/>
                      <a:pt x="6643" y="8286"/>
                    </a:cubicBezTo>
                    <a:cubicBezTo>
                      <a:pt x="6917" y="8400"/>
                      <a:pt x="7191" y="8514"/>
                      <a:pt x="7488" y="8583"/>
                    </a:cubicBezTo>
                    <a:cubicBezTo>
                      <a:pt x="7784" y="8651"/>
                      <a:pt x="8104" y="8697"/>
                      <a:pt x="8423" y="8697"/>
                    </a:cubicBezTo>
                    <a:cubicBezTo>
                      <a:pt x="8720" y="8697"/>
                      <a:pt x="9063" y="8628"/>
                      <a:pt x="9336" y="8491"/>
                    </a:cubicBezTo>
                    <a:cubicBezTo>
                      <a:pt x="9633" y="8354"/>
                      <a:pt x="9907" y="8149"/>
                      <a:pt x="10090" y="7875"/>
                    </a:cubicBezTo>
                    <a:cubicBezTo>
                      <a:pt x="10295" y="7624"/>
                      <a:pt x="10409" y="7327"/>
                      <a:pt x="10455" y="7008"/>
                    </a:cubicBezTo>
                    <a:cubicBezTo>
                      <a:pt x="10569" y="6368"/>
                      <a:pt x="10478" y="5729"/>
                      <a:pt x="10181" y="5182"/>
                    </a:cubicBezTo>
                    <a:lnTo>
                      <a:pt x="10067" y="4976"/>
                    </a:lnTo>
                    <a:cubicBezTo>
                      <a:pt x="10044" y="4908"/>
                      <a:pt x="9976" y="4839"/>
                      <a:pt x="9953" y="4771"/>
                    </a:cubicBezTo>
                    <a:cubicBezTo>
                      <a:pt x="9839" y="4657"/>
                      <a:pt x="9747" y="4520"/>
                      <a:pt x="9633" y="4428"/>
                    </a:cubicBezTo>
                    <a:cubicBezTo>
                      <a:pt x="9428" y="4200"/>
                      <a:pt x="9200" y="3995"/>
                      <a:pt x="8948" y="3835"/>
                    </a:cubicBezTo>
                    <a:cubicBezTo>
                      <a:pt x="8423" y="3493"/>
                      <a:pt x="7876" y="3241"/>
                      <a:pt x="7328" y="3036"/>
                    </a:cubicBezTo>
                    <a:cubicBezTo>
                      <a:pt x="6757" y="2831"/>
                      <a:pt x="6187" y="2671"/>
                      <a:pt x="5639" y="2465"/>
                    </a:cubicBezTo>
                    <a:cubicBezTo>
                      <a:pt x="5091" y="2283"/>
                      <a:pt x="4566" y="2055"/>
                      <a:pt x="4064" y="1758"/>
                    </a:cubicBezTo>
                    <a:cubicBezTo>
                      <a:pt x="3813" y="1621"/>
                      <a:pt x="3584" y="1438"/>
                      <a:pt x="3379" y="1256"/>
                    </a:cubicBezTo>
                    <a:cubicBezTo>
                      <a:pt x="3174" y="1050"/>
                      <a:pt x="2968" y="845"/>
                      <a:pt x="2740" y="639"/>
                    </a:cubicBezTo>
                    <a:cubicBezTo>
                      <a:pt x="2535" y="434"/>
                      <a:pt x="2283" y="228"/>
                      <a:pt x="2010" y="114"/>
                    </a:cubicBezTo>
                    <a:cubicBezTo>
                      <a:pt x="1850" y="46"/>
                      <a:pt x="1690" y="0"/>
                      <a:pt x="1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6"/>
              <p:cNvSpPr/>
              <p:nvPr/>
            </p:nvSpPr>
            <p:spPr>
              <a:xfrm>
                <a:off x="3304125" y="3069950"/>
                <a:ext cx="14325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730" h="4419" extrusionOk="0">
                    <a:moveTo>
                      <a:pt x="968" y="159"/>
                    </a:moveTo>
                    <a:cubicBezTo>
                      <a:pt x="1171" y="159"/>
                      <a:pt x="1379" y="213"/>
                      <a:pt x="1575" y="278"/>
                    </a:cubicBezTo>
                    <a:cubicBezTo>
                      <a:pt x="1712" y="324"/>
                      <a:pt x="1826" y="392"/>
                      <a:pt x="1963" y="461"/>
                    </a:cubicBezTo>
                    <a:cubicBezTo>
                      <a:pt x="2100" y="529"/>
                      <a:pt x="2237" y="598"/>
                      <a:pt x="2374" y="666"/>
                    </a:cubicBezTo>
                    <a:cubicBezTo>
                      <a:pt x="2899" y="940"/>
                      <a:pt x="3401" y="1260"/>
                      <a:pt x="3858" y="1625"/>
                    </a:cubicBezTo>
                    <a:cubicBezTo>
                      <a:pt x="4314" y="2013"/>
                      <a:pt x="4725" y="2424"/>
                      <a:pt x="5090" y="2903"/>
                    </a:cubicBezTo>
                    <a:cubicBezTo>
                      <a:pt x="5159" y="3017"/>
                      <a:pt x="5250" y="3131"/>
                      <a:pt x="5296" y="3246"/>
                    </a:cubicBezTo>
                    <a:cubicBezTo>
                      <a:pt x="5319" y="3291"/>
                      <a:pt x="5341" y="3360"/>
                      <a:pt x="5341" y="3428"/>
                    </a:cubicBezTo>
                    <a:cubicBezTo>
                      <a:pt x="5364" y="3474"/>
                      <a:pt x="5364" y="3542"/>
                      <a:pt x="5364" y="3611"/>
                    </a:cubicBezTo>
                    <a:cubicBezTo>
                      <a:pt x="5364" y="3725"/>
                      <a:pt x="5319" y="3839"/>
                      <a:pt x="5250" y="3908"/>
                    </a:cubicBezTo>
                    <a:cubicBezTo>
                      <a:pt x="5182" y="3999"/>
                      <a:pt x="5090" y="4044"/>
                      <a:pt x="4976" y="4044"/>
                    </a:cubicBezTo>
                    <a:cubicBezTo>
                      <a:pt x="4943" y="4051"/>
                      <a:pt x="4909" y="4054"/>
                      <a:pt x="4875" y="4054"/>
                    </a:cubicBezTo>
                    <a:cubicBezTo>
                      <a:pt x="4793" y="4054"/>
                      <a:pt x="4708" y="4038"/>
                      <a:pt x="4611" y="4022"/>
                    </a:cubicBezTo>
                    <a:cubicBezTo>
                      <a:pt x="4474" y="3976"/>
                      <a:pt x="4337" y="3930"/>
                      <a:pt x="4200" y="3862"/>
                    </a:cubicBezTo>
                    <a:cubicBezTo>
                      <a:pt x="3926" y="3748"/>
                      <a:pt x="3652" y="3634"/>
                      <a:pt x="3379" y="3520"/>
                    </a:cubicBezTo>
                    <a:cubicBezTo>
                      <a:pt x="3105" y="3383"/>
                      <a:pt x="2831" y="3268"/>
                      <a:pt x="2580" y="3131"/>
                    </a:cubicBezTo>
                    <a:cubicBezTo>
                      <a:pt x="2329" y="2995"/>
                      <a:pt x="2055" y="2835"/>
                      <a:pt x="1826" y="2675"/>
                    </a:cubicBezTo>
                    <a:cubicBezTo>
                      <a:pt x="1598" y="2515"/>
                      <a:pt x="1370" y="2310"/>
                      <a:pt x="1142" y="2104"/>
                    </a:cubicBezTo>
                    <a:cubicBezTo>
                      <a:pt x="936" y="1899"/>
                      <a:pt x="731" y="1693"/>
                      <a:pt x="548" y="1465"/>
                    </a:cubicBezTo>
                    <a:cubicBezTo>
                      <a:pt x="457" y="1351"/>
                      <a:pt x="388" y="1237"/>
                      <a:pt x="320" y="1100"/>
                    </a:cubicBezTo>
                    <a:cubicBezTo>
                      <a:pt x="274" y="986"/>
                      <a:pt x="229" y="849"/>
                      <a:pt x="206" y="712"/>
                    </a:cubicBezTo>
                    <a:cubicBezTo>
                      <a:pt x="206" y="598"/>
                      <a:pt x="274" y="484"/>
                      <a:pt x="366" y="392"/>
                    </a:cubicBezTo>
                    <a:cubicBezTo>
                      <a:pt x="457" y="301"/>
                      <a:pt x="594" y="233"/>
                      <a:pt x="731" y="187"/>
                    </a:cubicBezTo>
                    <a:cubicBezTo>
                      <a:pt x="808" y="168"/>
                      <a:pt x="888" y="159"/>
                      <a:pt x="968" y="159"/>
                    </a:cubicBezTo>
                    <a:close/>
                    <a:moveTo>
                      <a:pt x="1050" y="0"/>
                    </a:moveTo>
                    <a:cubicBezTo>
                      <a:pt x="929" y="0"/>
                      <a:pt x="807" y="15"/>
                      <a:pt x="685" y="50"/>
                    </a:cubicBezTo>
                    <a:cubicBezTo>
                      <a:pt x="548" y="96"/>
                      <a:pt x="388" y="141"/>
                      <a:pt x="251" y="255"/>
                    </a:cubicBezTo>
                    <a:cubicBezTo>
                      <a:pt x="115" y="347"/>
                      <a:pt x="23" y="529"/>
                      <a:pt x="23" y="712"/>
                    </a:cubicBezTo>
                    <a:cubicBezTo>
                      <a:pt x="0" y="895"/>
                      <a:pt x="69" y="1054"/>
                      <a:pt x="115" y="1191"/>
                    </a:cubicBezTo>
                    <a:cubicBezTo>
                      <a:pt x="183" y="1351"/>
                      <a:pt x="274" y="1465"/>
                      <a:pt x="366" y="1602"/>
                    </a:cubicBezTo>
                    <a:cubicBezTo>
                      <a:pt x="525" y="1853"/>
                      <a:pt x="731" y="2104"/>
                      <a:pt x="959" y="2310"/>
                    </a:cubicBezTo>
                    <a:cubicBezTo>
                      <a:pt x="1164" y="2538"/>
                      <a:pt x="1393" y="2743"/>
                      <a:pt x="1644" y="2926"/>
                    </a:cubicBezTo>
                    <a:cubicBezTo>
                      <a:pt x="2146" y="3291"/>
                      <a:pt x="2694" y="3588"/>
                      <a:pt x="3242" y="3839"/>
                    </a:cubicBezTo>
                    <a:cubicBezTo>
                      <a:pt x="3515" y="3976"/>
                      <a:pt x="3789" y="4090"/>
                      <a:pt x="4063" y="4204"/>
                    </a:cubicBezTo>
                    <a:cubicBezTo>
                      <a:pt x="4200" y="4250"/>
                      <a:pt x="4360" y="4318"/>
                      <a:pt x="4520" y="4364"/>
                    </a:cubicBezTo>
                    <a:cubicBezTo>
                      <a:pt x="4637" y="4397"/>
                      <a:pt x="4754" y="4419"/>
                      <a:pt x="4880" y="4419"/>
                    </a:cubicBezTo>
                    <a:cubicBezTo>
                      <a:pt x="4926" y="4419"/>
                      <a:pt x="4973" y="4416"/>
                      <a:pt x="5022" y="4410"/>
                    </a:cubicBezTo>
                    <a:cubicBezTo>
                      <a:pt x="5227" y="4387"/>
                      <a:pt x="5410" y="4296"/>
                      <a:pt x="5547" y="4136"/>
                    </a:cubicBezTo>
                    <a:cubicBezTo>
                      <a:pt x="5661" y="3976"/>
                      <a:pt x="5707" y="3793"/>
                      <a:pt x="5730" y="3611"/>
                    </a:cubicBezTo>
                    <a:cubicBezTo>
                      <a:pt x="5730" y="3520"/>
                      <a:pt x="5730" y="3428"/>
                      <a:pt x="5707" y="3337"/>
                    </a:cubicBezTo>
                    <a:cubicBezTo>
                      <a:pt x="5684" y="3268"/>
                      <a:pt x="5661" y="3177"/>
                      <a:pt x="5615" y="3109"/>
                    </a:cubicBezTo>
                    <a:cubicBezTo>
                      <a:pt x="5547" y="2949"/>
                      <a:pt x="5456" y="2812"/>
                      <a:pt x="5364" y="2675"/>
                    </a:cubicBezTo>
                    <a:cubicBezTo>
                      <a:pt x="4976" y="2196"/>
                      <a:pt x="4543" y="1762"/>
                      <a:pt x="4040" y="1397"/>
                    </a:cubicBezTo>
                    <a:cubicBezTo>
                      <a:pt x="3561" y="1009"/>
                      <a:pt x="3036" y="712"/>
                      <a:pt x="2488" y="438"/>
                    </a:cubicBezTo>
                    <a:cubicBezTo>
                      <a:pt x="2192" y="324"/>
                      <a:pt x="1918" y="187"/>
                      <a:pt x="1621" y="96"/>
                    </a:cubicBezTo>
                    <a:cubicBezTo>
                      <a:pt x="1438" y="39"/>
                      <a:pt x="1245" y="0"/>
                      <a:pt x="10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6"/>
              <p:cNvSpPr/>
              <p:nvPr/>
            </p:nvSpPr>
            <p:spPr>
              <a:xfrm>
                <a:off x="3340075" y="3097450"/>
                <a:ext cx="5765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1882" extrusionOk="0">
                    <a:moveTo>
                      <a:pt x="708" y="365"/>
                    </a:moveTo>
                    <a:cubicBezTo>
                      <a:pt x="891" y="388"/>
                      <a:pt x="1096" y="457"/>
                      <a:pt x="1279" y="571"/>
                    </a:cubicBezTo>
                    <a:cubicBezTo>
                      <a:pt x="1461" y="685"/>
                      <a:pt x="1644" y="822"/>
                      <a:pt x="1781" y="982"/>
                    </a:cubicBezTo>
                    <a:cubicBezTo>
                      <a:pt x="1918" y="1118"/>
                      <a:pt x="2032" y="1324"/>
                      <a:pt x="2055" y="1506"/>
                    </a:cubicBezTo>
                    <a:cubicBezTo>
                      <a:pt x="2077" y="1529"/>
                      <a:pt x="2077" y="1552"/>
                      <a:pt x="2077" y="1575"/>
                    </a:cubicBezTo>
                    <a:cubicBezTo>
                      <a:pt x="2077" y="1586"/>
                      <a:pt x="2077" y="1594"/>
                      <a:pt x="2077" y="1598"/>
                    </a:cubicBezTo>
                    <a:cubicBezTo>
                      <a:pt x="2077" y="1621"/>
                      <a:pt x="2032" y="1643"/>
                      <a:pt x="1986" y="1666"/>
                    </a:cubicBezTo>
                    <a:cubicBezTo>
                      <a:pt x="1895" y="1689"/>
                      <a:pt x="1781" y="1712"/>
                      <a:pt x="1667" y="1735"/>
                    </a:cubicBezTo>
                    <a:cubicBezTo>
                      <a:pt x="1461" y="1689"/>
                      <a:pt x="1256" y="1598"/>
                      <a:pt x="1050" y="1484"/>
                    </a:cubicBezTo>
                    <a:cubicBezTo>
                      <a:pt x="868" y="1370"/>
                      <a:pt x="685" y="1233"/>
                      <a:pt x="548" y="1073"/>
                    </a:cubicBezTo>
                    <a:cubicBezTo>
                      <a:pt x="411" y="913"/>
                      <a:pt x="320" y="730"/>
                      <a:pt x="366" y="593"/>
                    </a:cubicBezTo>
                    <a:cubicBezTo>
                      <a:pt x="411" y="434"/>
                      <a:pt x="525" y="365"/>
                      <a:pt x="708" y="365"/>
                    </a:cubicBezTo>
                    <a:close/>
                    <a:moveTo>
                      <a:pt x="731" y="0"/>
                    </a:moveTo>
                    <a:cubicBezTo>
                      <a:pt x="594" y="0"/>
                      <a:pt x="434" y="23"/>
                      <a:pt x="274" y="114"/>
                    </a:cubicBezTo>
                    <a:cubicBezTo>
                      <a:pt x="251" y="137"/>
                      <a:pt x="206" y="160"/>
                      <a:pt x="183" y="183"/>
                    </a:cubicBezTo>
                    <a:cubicBezTo>
                      <a:pt x="160" y="228"/>
                      <a:pt x="137" y="251"/>
                      <a:pt x="114" y="297"/>
                    </a:cubicBezTo>
                    <a:cubicBezTo>
                      <a:pt x="69" y="365"/>
                      <a:pt x="46" y="434"/>
                      <a:pt x="23" y="502"/>
                    </a:cubicBezTo>
                    <a:cubicBezTo>
                      <a:pt x="0" y="593"/>
                      <a:pt x="0" y="662"/>
                      <a:pt x="23" y="753"/>
                    </a:cubicBezTo>
                    <a:cubicBezTo>
                      <a:pt x="23" y="822"/>
                      <a:pt x="46" y="890"/>
                      <a:pt x="69" y="959"/>
                    </a:cubicBezTo>
                    <a:cubicBezTo>
                      <a:pt x="137" y="1096"/>
                      <a:pt x="229" y="1187"/>
                      <a:pt x="320" y="1278"/>
                    </a:cubicBezTo>
                    <a:cubicBezTo>
                      <a:pt x="503" y="1461"/>
                      <a:pt x="731" y="1598"/>
                      <a:pt x="959" y="1689"/>
                    </a:cubicBezTo>
                    <a:cubicBezTo>
                      <a:pt x="1164" y="1780"/>
                      <a:pt x="1416" y="1849"/>
                      <a:pt x="1667" y="1872"/>
                    </a:cubicBezTo>
                    <a:cubicBezTo>
                      <a:pt x="1707" y="1878"/>
                      <a:pt x="1745" y="1881"/>
                      <a:pt x="1782" y="1881"/>
                    </a:cubicBezTo>
                    <a:cubicBezTo>
                      <a:pt x="1872" y="1881"/>
                      <a:pt x="1958" y="1865"/>
                      <a:pt x="2055" y="1849"/>
                    </a:cubicBezTo>
                    <a:cubicBezTo>
                      <a:pt x="2100" y="1826"/>
                      <a:pt x="2169" y="1803"/>
                      <a:pt x="2260" y="1735"/>
                    </a:cubicBezTo>
                    <a:cubicBezTo>
                      <a:pt x="2260" y="1712"/>
                      <a:pt x="2283" y="1689"/>
                      <a:pt x="2283" y="1666"/>
                    </a:cubicBezTo>
                    <a:cubicBezTo>
                      <a:pt x="2306" y="1621"/>
                      <a:pt x="2306" y="1621"/>
                      <a:pt x="2306" y="1598"/>
                    </a:cubicBezTo>
                    <a:cubicBezTo>
                      <a:pt x="2306" y="1552"/>
                      <a:pt x="2306" y="1529"/>
                      <a:pt x="2306" y="1484"/>
                    </a:cubicBezTo>
                    <a:cubicBezTo>
                      <a:pt x="2306" y="1347"/>
                      <a:pt x="2283" y="1210"/>
                      <a:pt x="2214" y="1096"/>
                    </a:cubicBezTo>
                    <a:cubicBezTo>
                      <a:pt x="2169" y="982"/>
                      <a:pt x="2100" y="867"/>
                      <a:pt x="2032" y="776"/>
                    </a:cubicBezTo>
                    <a:cubicBezTo>
                      <a:pt x="1872" y="571"/>
                      <a:pt x="1689" y="388"/>
                      <a:pt x="1461" y="251"/>
                    </a:cubicBezTo>
                    <a:cubicBezTo>
                      <a:pt x="1256" y="137"/>
                      <a:pt x="1005" y="23"/>
                      <a:pt x="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2" name="Google Shape;362;p16"/>
          <p:cNvGrpSpPr/>
          <p:nvPr/>
        </p:nvGrpSpPr>
        <p:grpSpPr>
          <a:xfrm>
            <a:off x="-2830213" y="-2546684"/>
            <a:ext cx="14090554" cy="10639858"/>
            <a:chOff x="-2830213" y="-2546684"/>
            <a:chExt cx="14090554" cy="10639858"/>
          </a:xfrm>
        </p:grpSpPr>
        <p:pic>
          <p:nvPicPr>
            <p:cNvPr id="363" name="Google Shape;363;p16"/>
            <p:cNvPicPr preferRelativeResize="0"/>
            <p:nvPr/>
          </p:nvPicPr>
          <p:blipFill rotWithShape="1">
            <a:blip r:embed="rId2">
              <a:alphaModFix amt="25000"/>
            </a:blip>
            <a:srcRect l="7675" r="9529" b="8483"/>
            <a:stretch/>
          </p:blipFill>
          <p:spPr>
            <a:xfrm rot="4250249" flipH="1">
              <a:off x="-2187948" y="-1925012"/>
              <a:ext cx="4619794" cy="46452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4" name="Google Shape;364;p16"/>
            <p:cNvPicPr preferRelativeResize="0"/>
            <p:nvPr/>
          </p:nvPicPr>
          <p:blipFill rotWithShape="1">
            <a:blip r:embed="rId3">
              <a:alphaModFix amt="29000"/>
            </a:blip>
            <a:srcRect l="20132" t="6471" r="19608" b="13732"/>
            <a:stretch/>
          </p:blipFill>
          <p:spPr>
            <a:xfrm rot="-2699981">
              <a:off x="6979197" y="-1734480"/>
              <a:ext cx="3346132" cy="40306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5" name="Google Shape;365;p16"/>
            <p:cNvPicPr preferRelativeResize="0"/>
            <p:nvPr/>
          </p:nvPicPr>
          <p:blipFill rotWithShape="1">
            <a:blip r:embed="rId4">
              <a:alphaModFix amt="36000"/>
            </a:blip>
            <a:srcRect l="4792" t="6752" r="4792" b="10902"/>
            <a:stretch/>
          </p:blipFill>
          <p:spPr>
            <a:xfrm rot="2229610" flipH="1">
              <a:off x="-1589399" y="2840808"/>
              <a:ext cx="4536650" cy="37563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6" name="Google Shape;366;p16"/>
            <p:cNvPicPr preferRelativeResize="0"/>
            <p:nvPr/>
          </p:nvPicPr>
          <p:blipFill>
            <a:blip r:embed="rId5">
              <a:alphaModFix amt="35000"/>
            </a:blip>
            <a:stretch>
              <a:fillRect/>
            </a:stretch>
          </p:blipFill>
          <p:spPr>
            <a:xfrm rot="4080984" flipH="1">
              <a:off x="4752886" y="2485464"/>
              <a:ext cx="5152207" cy="468429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5" name="Google Shape;675;p28"/>
          <p:cNvGrpSpPr/>
          <p:nvPr/>
        </p:nvGrpSpPr>
        <p:grpSpPr>
          <a:xfrm>
            <a:off x="-1246528" y="-1423707"/>
            <a:ext cx="11282177" cy="3312403"/>
            <a:chOff x="-1246528" y="-1423707"/>
            <a:chExt cx="11282177" cy="3312403"/>
          </a:xfrm>
        </p:grpSpPr>
        <p:grpSp>
          <p:nvGrpSpPr>
            <p:cNvPr id="676" name="Google Shape;676;p28"/>
            <p:cNvGrpSpPr/>
            <p:nvPr/>
          </p:nvGrpSpPr>
          <p:grpSpPr>
            <a:xfrm rot="4500040">
              <a:off x="-842833" y="-1275750"/>
              <a:ext cx="2304859" cy="2604473"/>
              <a:chOff x="-976836" y="3434406"/>
              <a:chExt cx="2304927" cy="2604550"/>
            </a:xfrm>
          </p:grpSpPr>
          <p:sp>
            <p:nvSpPr>
              <p:cNvPr id="677" name="Google Shape;677;p28"/>
              <p:cNvSpPr/>
              <p:nvPr/>
            </p:nvSpPr>
            <p:spPr>
              <a:xfrm rot="-1370606">
                <a:off x="-621008" y="3659160"/>
                <a:ext cx="1593271" cy="2155042"/>
              </a:xfrm>
              <a:custGeom>
                <a:avLst/>
                <a:gdLst/>
                <a:ahLst/>
                <a:cxnLst/>
                <a:rect l="l" t="t" r="r" b="b"/>
                <a:pathLst>
                  <a:path w="15043" h="20347" extrusionOk="0">
                    <a:moveTo>
                      <a:pt x="8345" y="1"/>
                    </a:moveTo>
                    <a:cubicBezTo>
                      <a:pt x="7925" y="1"/>
                      <a:pt x="7506" y="51"/>
                      <a:pt x="7099" y="154"/>
                    </a:cubicBezTo>
                    <a:cubicBezTo>
                      <a:pt x="5798" y="497"/>
                      <a:pt x="4816" y="1296"/>
                      <a:pt x="4018" y="2346"/>
                    </a:cubicBezTo>
                    <a:cubicBezTo>
                      <a:pt x="3173" y="3487"/>
                      <a:pt x="1940" y="4309"/>
                      <a:pt x="1119" y="5495"/>
                    </a:cubicBezTo>
                    <a:cubicBezTo>
                      <a:pt x="434" y="6500"/>
                      <a:pt x="0" y="7732"/>
                      <a:pt x="183" y="8942"/>
                    </a:cubicBezTo>
                    <a:cubicBezTo>
                      <a:pt x="365" y="10129"/>
                      <a:pt x="1256" y="11270"/>
                      <a:pt x="2465" y="11476"/>
                    </a:cubicBezTo>
                    <a:cubicBezTo>
                      <a:pt x="2922" y="11567"/>
                      <a:pt x="3401" y="11498"/>
                      <a:pt x="3881" y="11613"/>
                    </a:cubicBezTo>
                    <a:cubicBezTo>
                      <a:pt x="4337" y="11750"/>
                      <a:pt x="4794" y="12115"/>
                      <a:pt x="4771" y="12571"/>
                    </a:cubicBezTo>
                    <a:cubicBezTo>
                      <a:pt x="4748" y="12936"/>
                      <a:pt x="4474" y="13210"/>
                      <a:pt x="4269" y="13484"/>
                    </a:cubicBezTo>
                    <a:cubicBezTo>
                      <a:pt x="3150" y="15014"/>
                      <a:pt x="3538" y="17319"/>
                      <a:pt x="4862" y="18666"/>
                    </a:cubicBezTo>
                    <a:cubicBezTo>
                      <a:pt x="6007" y="19830"/>
                      <a:pt x="7681" y="20346"/>
                      <a:pt x="9339" y="20346"/>
                    </a:cubicBezTo>
                    <a:cubicBezTo>
                      <a:pt x="9598" y="20346"/>
                      <a:pt x="9856" y="20334"/>
                      <a:pt x="10112" y="20309"/>
                    </a:cubicBezTo>
                    <a:cubicBezTo>
                      <a:pt x="11208" y="20195"/>
                      <a:pt x="12326" y="19853"/>
                      <a:pt x="13239" y="19213"/>
                    </a:cubicBezTo>
                    <a:cubicBezTo>
                      <a:pt x="14152" y="18551"/>
                      <a:pt x="14814" y="17524"/>
                      <a:pt x="14928" y="16429"/>
                    </a:cubicBezTo>
                    <a:cubicBezTo>
                      <a:pt x="15042" y="15196"/>
                      <a:pt x="14494" y="14009"/>
                      <a:pt x="13787" y="13005"/>
                    </a:cubicBezTo>
                    <a:cubicBezTo>
                      <a:pt x="13102" y="12023"/>
                      <a:pt x="12235" y="11110"/>
                      <a:pt x="11618" y="10060"/>
                    </a:cubicBezTo>
                    <a:cubicBezTo>
                      <a:pt x="11002" y="9011"/>
                      <a:pt x="10637" y="7732"/>
                      <a:pt x="11025" y="6568"/>
                    </a:cubicBezTo>
                    <a:cubicBezTo>
                      <a:pt x="11459" y="5290"/>
                      <a:pt x="12760" y="4263"/>
                      <a:pt x="12668" y="2916"/>
                    </a:cubicBezTo>
                    <a:cubicBezTo>
                      <a:pt x="12623" y="2094"/>
                      <a:pt x="12029" y="1410"/>
                      <a:pt x="11367" y="930"/>
                    </a:cubicBezTo>
                    <a:cubicBezTo>
                      <a:pt x="10483" y="325"/>
                      <a:pt x="9411" y="1"/>
                      <a:pt x="8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8"/>
              <p:cNvSpPr/>
              <p:nvPr/>
            </p:nvSpPr>
            <p:spPr>
              <a:xfrm rot="-1370606">
                <a:off x="27787" y="4167860"/>
                <a:ext cx="756759" cy="1186136"/>
              </a:xfrm>
              <a:custGeom>
                <a:avLst/>
                <a:gdLst/>
                <a:ahLst/>
                <a:cxnLst/>
                <a:rect l="l" t="t" r="r" b="b"/>
                <a:pathLst>
                  <a:path w="7145" h="11199" extrusionOk="0">
                    <a:moveTo>
                      <a:pt x="4075" y="216"/>
                    </a:moveTo>
                    <a:cubicBezTo>
                      <a:pt x="4256" y="216"/>
                      <a:pt x="4437" y="227"/>
                      <a:pt x="4611" y="253"/>
                    </a:cubicBezTo>
                    <a:cubicBezTo>
                      <a:pt x="5205" y="345"/>
                      <a:pt x="5775" y="619"/>
                      <a:pt x="6232" y="1007"/>
                    </a:cubicBezTo>
                    <a:cubicBezTo>
                      <a:pt x="6460" y="1235"/>
                      <a:pt x="6643" y="1463"/>
                      <a:pt x="6757" y="1737"/>
                    </a:cubicBezTo>
                    <a:cubicBezTo>
                      <a:pt x="6894" y="2034"/>
                      <a:pt x="6939" y="2331"/>
                      <a:pt x="6939" y="2627"/>
                    </a:cubicBezTo>
                    <a:cubicBezTo>
                      <a:pt x="6939" y="2924"/>
                      <a:pt x="6871" y="3221"/>
                      <a:pt x="6780" y="3517"/>
                    </a:cubicBezTo>
                    <a:cubicBezTo>
                      <a:pt x="6665" y="3791"/>
                      <a:pt x="6528" y="4065"/>
                      <a:pt x="6369" y="4316"/>
                    </a:cubicBezTo>
                    <a:cubicBezTo>
                      <a:pt x="6209" y="4590"/>
                      <a:pt x="6049" y="4864"/>
                      <a:pt x="5889" y="5138"/>
                    </a:cubicBezTo>
                    <a:cubicBezTo>
                      <a:pt x="5730" y="5412"/>
                      <a:pt x="5593" y="5686"/>
                      <a:pt x="5478" y="6005"/>
                    </a:cubicBezTo>
                    <a:cubicBezTo>
                      <a:pt x="5433" y="6165"/>
                      <a:pt x="5387" y="6325"/>
                      <a:pt x="5387" y="6508"/>
                    </a:cubicBezTo>
                    <a:cubicBezTo>
                      <a:pt x="5364" y="6667"/>
                      <a:pt x="5387" y="6850"/>
                      <a:pt x="5456" y="7010"/>
                    </a:cubicBezTo>
                    <a:cubicBezTo>
                      <a:pt x="5547" y="7352"/>
                      <a:pt x="5752" y="7603"/>
                      <a:pt x="5958" y="7854"/>
                    </a:cubicBezTo>
                    <a:cubicBezTo>
                      <a:pt x="6049" y="7991"/>
                      <a:pt x="6163" y="8105"/>
                      <a:pt x="6255" y="8219"/>
                    </a:cubicBezTo>
                    <a:cubicBezTo>
                      <a:pt x="6346" y="8334"/>
                      <a:pt x="6437" y="8448"/>
                      <a:pt x="6506" y="8585"/>
                    </a:cubicBezTo>
                    <a:cubicBezTo>
                      <a:pt x="6643" y="8836"/>
                      <a:pt x="6711" y="9110"/>
                      <a:pt x="6688" y="9384"/>
                    </a:cubicBezTo>
                    <a:cubicBezTo>
                      <a:pt x="6665" y="9521"/>
                      <a:pt x="6620" y="9635"/>
                      <a:pt x="6551" y="9772"/>
                    </a:cubicBezTo>
                    <a:cubicBezTo>
                      <a:pt x="6506" y="9886"/>
                      <a:pt x="6414" y="10000"/>
                      <a:pt x="6300" y="10091"/>
                    </a:cubicBezTo>
                    <a:cubicBezTo>
                      <a:pt x="6118" y="10297"/>
                      <a:pt x="5866" y="10456"/>
                      <a:pt x="5593" y="10570"/>
                    </a:cubicBezTo>
                    <a:cubicBezTo>
                      <a:pt x="5186" y="10740"/>
                      <a:pt x="4742" y="10834"/>
                      <a:pt x="4307" y="10834"/>
                    </a:cubicBezTo>
                    <a:cubicBezTo>
                      <a:pt x="4156" y="10834"/>
                      <a:pt x="4005" y="10822"/>
                      <a:pt x="3858" y="10799"/>
                    </a:cubicBezTo>
                    <a:cubicBezTo>
                      <a:pt x="3561" y="10776"/>
                      <a:pt x="3310" y="10662"/>
                      <a:pt x="3082" y="10502"/>
                    </a:cubicBezTo>
                    <a:cubicBezTo>
                      <a:pt x="2854" y="10319"/>
                      <a:pt x="2694" y="10091"/>
                      <a:pt x="2602" y="9817"/>
                    </a:cubicBezTo>
                    <a:cubicBezTo>
                      <a:pt x="2488" y="9566"/>
                      <a:pt x="2443" y="9269"/>
                      <a:pt x="2420" y="8973"/>
                    </a:cubicBezTo>
                    <a:cubicBezTo>
                      <a:pt x="2397" y="8676"/>
                      <a:pt x="2397" y="8356"/>
                      <a:pt x="2397" y="8037"/>
                    </a:cubicBezTo>
                    <a:cubicBezTo>
                      <a:pt x="2374" y="7717"/>
                      <a:pt x="2351" y="7398"/>
                      <a:pt x="2237" y="7078"/>
                    </a:cubicBezTo>
                    <a:cubicBezTo>
                      <a:pt x="2192" y="6918"/>
                      <a:pt x="2123" y="6759"/>
                      <a:pt x="2032" y="6599"/>
                    </a:cubicBezTo>
                    <a:cubicBezTo>
                      <a:pt x="1941" y="6462"/>
                      <a:pt x="1849" y="6325"/>
                      <a:pt x="1758" y="6188"/>
                    </a:cubicBezTo>
                    <a:cubicBezTo>
                      <a:pt x="1530" y="5937"/>
                      <a:pt x="1301" y="5732"/>
                      <a:pt x="1096" y="5503"/>
                    </a:cubicBezTo>
                    <a:cubicBezTo>
                      <a:pt x="891" y="5298"/>
                      <a:pt x="685" y="5070"/>
                      <a:pt x="548" y="4819"/>
                    </a:cubicBezTo>
                    <a:cubicBezTo>
                      <a:pt x="388" y="4567"/>
                      <a:pt x="320" y="4294"/>
                      <a:pt x="320" y="3997"/>
                    </a:cubicBezTo>
                    <a:cubicBezTo>
                      <a:pt x="320" y="3700"/>
                      <a:pt x="388" y="3403"/>
                      <a:pt x="480" y="3129"/>
                    </a:cubicBezTo>
                    <a:cubicBezTo>
                      <a:pt x="571" y="2856"/>
                      <a:pt x="708" y="2582"/>
                      <a:pt x="868" y="2331"/>
                    </a:cubicBezTo>
                    <a:cubicBezTo>
                      <a:pt x="1028" y="2057"/>
                      <a:pt x="1210" y="1828"/>
                      <a:pt x="1416" y="1600"/>
                    </a:cubicBezTo>
                    <a:cubicBezTo>
                      <a:pt x="1826" y="1144"/>
                      <a:pt x="2283" y="733"/>
                      <a:pt x="2831" y="482"/>
                    </a:cubicBezTo>
                    <a:lnTo>
                      <a:pt x="3059" y="390"/>
                    </a:lnTo>
                    <a:cubicBezTo>
                      <a:pt x="3127" y="368"/>
                      <a:pt x="3196" y="345"/>
                      <a:pt x="3264" y="322"/>
                    </a:cubicBezTo>
                    <a:lnTo>
                      <a:pt x="3379" y="299"/>
                    </a:lnTo>
                    <a:cubicBezTo>
                      <a:pt x="3401" y="299"/>
                      <a:pt x="3447" y="276"/>
                      <a:pt x="3493" y="276"/>
                    </a:cubicBezTo>
                    <a:cubicBezTo>
                      <a:pt x="3561" y="253"/>
                      <a:pt x="3630" y="253"/>
                      <a:pt x="3698" y="231"/>
                    </a:cubicBezTo>
                    <a:cubicBezTo>
                      <a:pt x="3821" y="221"/>
                      <a:pt x="3948" y="216"/>
                      <a:pt x="4075" y="216"/>
                    </a:cubicBezTo>
                    <a:close/>
                    <a:moveTo>
                      <a:pt x="4048" y="0"/>
                    </a:moveTo>
                    <a:cubicBezTo>
                      <a:pt x="3923" y="0"/>
                      <a:pt x="3797" y="8"/>
                      <a:pt x="3675" y="25"/>
                    </a:cubicBezTo>
                    <a:cubicBezTo>
                      <a:pt x="3607" y="25"/>
                      <a:pt x="3515" y="48"/>
                      <a:pt x="3447" y="48"/>
                    </a:cubicBezTo>
                    <a:cubicBezTo>
                      <a:pt x="3401" y="71"/>
                      <a:pt x="3356" y="71"/>
                      <a:pt x="3310" y="71"/>
                    </a:cubicBezTo>
                    <a:lnTo>
                      <a:pt x="3196" y="117"/>
                    </a:lnTo>
                    <a:cubicBezTo>
                      <a:pt x="3127" y="139"/>
                      <a:pt x="3036" y="139"/>
                      <a:pt x="2968" y="185"/>
                    </a:cubicBezTo>
                    <a:lnTo>
                      <a:pt x="2739" y="276"/>
                    </a:lnTo>
                    <a:cubicBezTo>
                      <a:pt x="2671" y="299"/>
                      <a:pt x="2602" y="345"/>
                      <a:pt x="2534" y="368"/>
                    </a:cubicBezTo>
                    <a:cubicBezTo>
                      <a:pt x="2466" y="413"/>
                      <a:pt x="2374" y="436"/>
                      <a:pt x="2306" y="482"/>
                    </a:cubicBezTo>
                    <a:lnTo>
                      <a:pt x="2100" y="619"/>
                    </a:lnTo>
                    <a:cubicBezTo>
                      <a:pt x="2077" y="641"/>
                      <a:pt x="2032" y="664"/>
                      <a:pt x="2009" y="687"/>
                    </a:cubicBezTo>
                    <a:lnTo>
                      <a:pt x="1918" y="756"/>
                    </a:lnTo>
                    <a:lnTo>
                      <a:pt x="1735" y="915"/>
                    </a:lnTo>
                    <a:cubicBezTo>
                      <a:pt x="1667" y="961"/>
                      <a:pt x="1598" y="1007"/>
                      <a:pt x="1553" y="1075"/>
                    </a:cubicBezTo>
                    <a:cubicBezTo>
                      <a:pt x="1438" y="1166"/>
                      <a:pt x="1324" y="1303"/>
                      <a:pt x="1210" y="1418"/>
                    </a:cubicBezTo>
                    <a:cubicBezTo>
                      <a:pt x="1005" y="1646"/>
                      <a:pt x="799" y="1897"/>
                      <a:pt x="617" y="2171"/>
                    </a:cubicBezTo>
                    <a:cubicBezTo>
                      <a:pt x="434" y="2422"/>
                      <a:pt x="297" y="2719"/>
                      <a:pt x="183" y="3038"/>
                    </a:cubicBezTo>
                    <a:cubicBezTo>
                      <a:pt x="69" y="3335"/>
                      <a:pt x="0" y="3654"/>
                      <a:pt x="0" y="3997"/>
                    </a:cubicBezTo>
                    <a:cubicBezTo>
                      <a:pt x="0" y="4339"/>
                      <a:pt x="69" y="4682"/>
                      <a:pt x="251" y="4978"/>
                    </a:cubicBezTo>
                    <a:cubicBezTo>
                      <a:pt x="411" y="5275"/>
                      <a:pt x="617" y="5526"/>
                      <a:pt x="845" y="5754"/>
                    </a:cubicBezTo>
                    <a:cubicBezTo>
                      <a:pt x="1050" y="5983"/>
                      <a:pt x="1279" y="6188"/>
                      <a:pt x="1461" y="6416"/>
                    </a:cubicBezTo>
                    <a:cubicBezTo>
                      <a:pt x="1575" y="6553"/>
                      <a:pt x="1644" y="6667"/>
                      <a:pt x="1735" y="6781"/>
                    </a:cubicBezTo>
                    <a:cubicBezTo>
                      <a:pt x="1804" y="6918"/>
                      <a:pt x="1849" y="7033"/>
                      <a:pt x="1895" y="7170"/>
                    </a:cubicBezTo>
                    <a:cubicBezTo>
                      <a:pt x="1986" y="7443"/>
                      <a:pt x="2009" y="7740"/>
                      <a:pt x="2032" y="8060"/>
                    </a:cubicBezTo>
                    <a:cubicBezTo>
                      <a:pt x="2032" y="8356"/>
                      <a:pt x="2032" y="8676"/>
                      <a:pt x="2055" y="8996"/>
                    </a:cubicBezTo>
                    <a:cubicBezTo>
                      <a:pt x="2077" y="9315"/>
                      <a:pt x="2123" y="9657"/>
                      <a:pt x="2260" y="9954"/>
                    </a:cubicBezTo>
                    <a:cubicBezTo>
                      <a:pt x="2374" y="10274"/>
                      <a:pt x="2580" y="10570"/>
                      <a:pt x="2854" y="10776"/>
                    </a:cubicBezTo>
                    <a:cubicBezTo>
                      <a:pt x="3127" y="11004"/>
                      <a:pt x="3470" y="11118"/>
                      <a:pt x="3812" y="11164"/>
                    </a:cubicBezTo>
                    <a:cubicBezTo>
                      <a:pt x="3972" y="11187"/>
                      <a:pt x="4137" y="11198"/>
                      <a:pt x="4303" y="11198"/>
                    </a:cubicBezTo>
                    <a:cubicBezTo>
                      <a:pt x="4468" y="11198"/>
                      <a:pt x="4634" y="11187"/>
                      <a:pt x="4794" y="11164"/>
                    </a:cubicBezTo>
                    <a:cubicBezTo>
                      <a:pt x="5113" y="11118"/>
                      <a:pt x="5433" y="11027"/>
                      <a:pt x="5730" y="10913"/>
                    </a:cubicBezTo>
                    <a:cubicBezTo>
                      <a:pt x="6026" y="10776"/>
                      <a:pt x="6323" y="10593"/>
                      <a:pt x="6551" y="10342"/>
                    </a:cubicBezTo>
                    <a:cubicBezTo>
                      <a:pt x="6665" y="10205"/>
                      <a:pt x="6780" y="10068"/>
                      <a:pt x="6871" y="9909"/>
                    </a:cubicBezTo>
                    <a:cubicBezTo>
                      <a:pt x="6939" y="9772"/>
                      <a:pt x="7008" y="9589"/>
                      <a:pt x="7008" y="9406"/>
                    </a:cubicBezTo>
                    <a:cubicBezTo>
                      <a:pt x="7053" y="9064"/>
                      <a:pt x="6962" y="8699"/>
                      <a:pt x="6780" y="8425"/>
                    </a:cubicBezTo>
                    <a:cubicBezTo>
                      <a:pt x="6620" y="8128"/>
                      <a:pt x="6391" y="7900"/>
                      <a:pt x="6209" y="7649"/>
                    </a:cubicBezTo>
                    <a:cubicBezTo>
                      <a:pt x="6003" y="7421"/>
                      <a:pt x="5821" y="7192"/>
                      <a:pt x="5730" y="6918"/>
                    </a:cubicBezTo>
                    <a:cubicBezTo>
                      <a:pt x="5684" y="6781"/>
                      <a:pt x="5661" y="6645"/>
                      <a:pt x="5661" y="6508"/>
                    </a:cubicBezTo>
                    <a:cubicBezTo>
                      <a:pt x="5684" y="6371"/>
                      <a:pt x="5707" y="6234"/>
                      <a:pt x="5752" y="6097"/>
                    </a:cubicBezTo>
                    <a:cubicBezTo>
                      <a:pt x="5821" y="5800"/>
                      <a:pt x="5958" y="5526"/>
                      <a:pt x="6118" y="5252"/>
                    </a:cubicBezTo>
                    <a:cubicBezTo>
                      <a:pt x="6255" y="4978"/>
                      <a:pt x="6437" y="4727"/>
                      <a:pt x="6574" y="4453"/>
                    </a:cubicBezTo>
                    <a:cubicBezTo>
                      <a:pt x="6734" y="4179"/>
                      <a:pt x="6871" y="3883"/>
                      <a:pt x="6985" y="3586"/>
                    </a:cubicBezTo>
                    <a:cubicBezTo>
                      <a:pt x="7076" y="3266"/>
                      <a:pt x="7145" y="2947"/>
                      <a:pt x="7122" y="2627"/>
                    </a:cubicBezTo>
                    <a:cubicBezTo>
                      <a:pt x="7122" y="2308"/>
                      <a:pt x="7053" y="1965"/>
                      <a:pt x="6916" y="1669"/>
                    </a:cubicBezTo>
                    <a:cubicBezTo>
                      <a:pt x="6780" y="1395"/>
                      <a:pt x="6574" y="1121"/>
                      <a:pt x="6346" y="915"/>
                    </a:cubicBezTo>
                    <a:cubicBezTo>
                      <a:pt x="6095" y="687"/>
                      <a:pt x="5844" y="505"/>
                      <a:pt x="5547" y="368"/>
                    </a:cubicBezTo>
                    <a:cubicBezTo>
                      <a:pt x="5273" y="231"/>
                      <a:pt x="4953" y="117"/>
                      <a:pt x="4634" y="48"/>
                    </a:cubicBezTo>
                    <a:cubicBezTo>
                      <a:pt x="4451" y="20"/>
                      <a:pt x="4250" y="0"/>
                      <a:pt x="40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9" name="Google Shape;679;p28"/>
            <p:cNvSpPr/>
            <p:nvPr/>
          </p:nvSpPr>
          <p:spPr>
            <a:xfrm>
              <a:off x="7144852" y="-891537"/>
              <a:ext cx="2890797" cy="2780232"/>
            </a:xfrm>
            <a:custGeom>
              <a:avLst/>
              <a:gdLst/>
              <a:ahLst/>
              <a:cxnLst/>
              <a:rect l="l" t="t" r="r" b="b"/>
              <a:pathLst>
                <a:path w="10273" h="9880" extrusionOk="0">
                  <a:moveTo>
                    <a:pt x="3321" y="947"/>
                  </a:moveTo>
                  <a:cubicBezTo>
                    <a:pt x="3502" y="947"/>
                    <a:pt x="3682" y="966"/>
                    <a:pt x="3858" y="1008"/>
                  </a:cubicBezTo>
                  <a:cubicBezTo>
                    <a:pt x="4178" y="1099"/>
                    <a:pt x="4497" y="1259"/>
                    <a:pt x="4703" y="1510"/>
                  </a:cubicBezTo>
                  <a:cubicBezTo>
                    <a:pt x="5068" y="1943"/>
                    <a:pt x="5068" y="2560"/>
                    <a:pt x="5228" y="3085"/>
                  </a:cubicBezTo>
                  <a:cubicBezTo>
                    <a:pt x="5616" y="4226"/>
                    <a:pt x="6734" y="4956"/>
                    <a:pt x="7556" y="5847"/>
                  </a:cubicBezTo>
                  <a:cubicBezTo>
                    <a:pt x="7875" y="6189"/>
                    <a:pt x="8172" y="6600"/>
                    <a:pt x="8218" y="7079"/>
                  </a:cubicBezTo>
                  <a:cubicBezTo>
                    <a:pt x="8263" y="7536"/>
                    <a:pt x="7990" y="8083"/>
                    <a:pt x="7510" y="8152"/>
                  </a:cubicBezTo>
                  <a:cubicBezTo>
                    <a:pt x="7470" y="8158"/>
                    <a:pt x="7431" y="8161"/>
                    <a:pt x="7392" y="8161"/>
                  </a:cubicBezTo>
                  <a:cubicBezTo>
                    <a:pt x="7003" y="8161"/>
                    <a:pt x="6647" y="7865"/>
                    <a:pt x="6460" y="7513"/>
                  </a:cubicBezTo>
                  <a:cubicBezTo>
                    <a:pt x="6255" y="7148"/>
                    <a:pt x="6209" y="6691"/>
                    <a:pt x="6095" y="6280"/>
                  </a:cubicBezTo>
                  <a:cubicBezTo>
                    <a:pt x="5821" y="5344"/>
                    <a:pt x="5251" y="4500"/>
                    <a:pt x="4452" y="3929"/>
                  </a:cubicBezTo>
                  <a:cubicBezTo>
                    <a:pt x="3728" y="3375"/>
                    <a:pt x="2825" y="3080"/>
                    <a:pt x="1910" y="3080"/>
                  </a:cubicBezTo>
                  <a:cubicBezTo>
                    <a:pt x="1844" y="3080"/>
                    <a:pt x="1778" y="3082"/>
                    <a:pt x="1713" y="3085"/>
                  </a:cubicBezTo>
                  <a:cubicBezTo>
                    <a:pt x="1667" y="3085"/>
                    <a:pt x="1619" y="3086"/>
                    <a:pt x="1571" y="3086"/>
                  </a:cubicBezTo>
                  <a:cubicBezTo>
                    <a:pt x="1379" y="3086"/>
                    <a:pt x="1178" y="3071"/>
                    <a:pt x="1051" y="2925"/>
                  </a:cubicBezTo>
                  <a:cubicBezTo>
                    <a:pt x="548" y="2423"/>
                    <a:pt x="1507" y="1692"/>
                    <a:pt x="1850" y="1418"/>
                  </a:cubicBezTo>
                  <a:cubicBezTo>
                    <a:pt x="2273" y="1113"/>
                    <a:pt x="2798" y="947"/>
                    <a:pt x="3321" y="947"/>
                  </a:cubicBezTo>
                  <a:close/>
                  <a:moveTo>
                    <a:pt x="3454" y="0"/>
                  </a:moveTo>
                  <a:cubicBezTo>
                    <a:pt x="3314" y="0"/>
                    <a:pt x="3174" y="9"/>
                    <a:pt x="3036" y="26"/>
                  </a:cubicBezTo>
                  <a:cubicBezTo>
                    <a:pt x="2169" y="117"/>
                    <a:pt x="1096" y="551"/>
                    <a:pt x="480" y="1190"/>
                  </a:cubicBezTo>
                  <a:cubicBezTo>
                    <a:pt x="1" y="1669"/>
                    <a:pt x="24" y="2674"/>
                    <a:pt x="160" y="3267"/>
                  </a:cubicBezTo>
                  <a:cubicBezTo>
                    <a:pt x="297" y="3792"/>
                    <a:pt x="640" y="4272"/>
                    <a:pt x="1142" y="4477"/>
                  </a:cubicBezTo>
                  <a:cubicBezTo>
                    <a:pt x="1330" y="4546"/>
                    <a:pt x="1525" y="4571"/>
                    <a:pt x="1724" y="4571"/>
                  </a:cubicBezTo>
                  <a:cubicBezTo>
                    <a:pt x="2298" y="4571"/>
                    <a:pt x="2907" y="4360"/>
                    <a:pt x="3476" y="4360"/>
                  </a:cubicBezTo>
                  <a:cubicBezTo>
                    <a:pt x="3695" y="4360"/>
                    <a:pt x="3907" y="4391"/>
                    <a:pt x="4109" y="4477"/>
                  </a:cubicBezTo>
                  <a:cubicBezTo>
                    <a:pt x="4611" y="4705"/>
                    <a:pt x="4908" y="5230"/>
                    <a:pt x="5045" y="5755"/>
                  </a:cubicBezTo>
                  <a:cubicBezTo>
                    <a:pt x="5182" y="6280"/>
                    <a:pt x="5159" y="6828"/>
                    <a:pt x="5205" y="7376"/>
                  </a:cubicBezTo>
                  <a:cubicBezTo>
                    <a:pt x="5273" y="7924"/>
                    <a:pt x="5387" y="8494"/>
                    <a:pt x="5707" y="8905"/>
                  </a:cubicBezTo>
                  <a:cubicBezTo>
                    <a:pt x="6095" y="9384"/>
                    <a:pt x="6688" y="9636"/>
                    <a:pt x="7282" y="9772"/>
                  </a:cubicBezTo>
                  <a:cubicBezTo>
                    <a:pt x="7579" y="9837"/>
                    <a:pt x="7884" y="9880"/>
                    <a:pt x="8183" y="9880"/>
                  </a:cubicBezTo>
                  <a:cubicBezTo>
                    <a:pt x="8413" y="9880"/>
                    <a:pt x="8639" y="9855"/>
                    <a:pt x="8857" y="9795"/>
                  </a:cubicBezTo>
                  <a:cubicBezTo>
                    <a:pt x="9359" y="9658"/>
                    <a:pt x="9838" y="9293"/>
                    <a:pt x="10021" y="8791"/>
                  </a:cubicBezTo>
                  <a:cubicBezTo>
                    <a:pt x="10272" y="8175"/>
                    <a:pt x="10021" y="7467"/>
                    <a:pt x="9610" y="6942"/>
                  </a:cubicBezTo>
                  <a:cubicBezTo>
                    <a:pt x="8880" y="5938"/>
                    <a:pt x="7670" y="5322"/>
                    <a:pt x="7077" y="4226"/>
                  </a:cubicBezTo>
                  <a:cubicBezTo>
                    <a:pt x="6552" y="3267"/>
                    <a:pt x="6552" y="2080"/>
                    <a:pt x="5935" y="1190"/>
                  </a:cubicBezTo>
                  <a:cubicBezTo>
                    <a:pt x="5397" y="412"/>
                    <a:pt x="4422" y="0"/>
                    <a:pt x="3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0" name="Google Shape;680;p28"/>
            <p:cNvGrpSpPr/>
            <p:nvPr/>
          </p:nvGrpSpPr>
          <p:grpSpPr>
            <a:xfrm rot="-540906">
              <a:off x="8269980" y="588602"/>
              <a:ext cx="1007768" cy="690231"/>
              <a:chOff x="7379179" y="872724"/>
              <a:chExt cx="816505" cy="559232"/>
            </a:xfrm>
          </p:grpSpPr>
          <p:sp>
            <p:nvSpPr>
              <p:cNvPr id="681" name="Google Shape;681;p28"/>
              <p:cNvSpPr/>
              <p:nvPr/>
            </p:nvSpPr>
            <p:spPr>
              <a:xfrm rot="798384">
                <a:off x="7415042" y="953083"/>
                <a:ext cx="744778" cy="398514"/>
              </a:xfrm>
              <a:custGeom>
                <a:avLst/>
                <a:gdLst/>
                <a:ahLst/>
                <a:cxnLst/>
                <a:rect l="l" t="t" r="r" b="b"/>
                <a:pathLst>
                  <a:path w="16435" h="8794" extrusionOk="0">
                    <a:moveTo>
                      <a:pt x="7451" y="1"/>
                    </a:moveTo>
                    <a:cubicBezTo>
                      <a:pt x="6965" y="1"/>
                      <a:pt x="6494" y="12"/>
                      <a:pt x="6049" y="31"/>
                    </a:cubicBezTo>
                    <a:cubicBezTo>
                      <a:pt x="4132" y="122"/>
                      <a:pt x="1940" y="556"/>
                      <a:pt x="799" y="2245"/>
                    </a:cubicBezTo>
                    <a:cubicBezTo>
                      <a:pt x="114" y="3272"/>
                      <a:pt x="0" y="4641"/>
                      <a:pt x="434" y="5783"/>
                    </a:cubicBezTo>
                    <a:cubicBezTo>
                      <a:pt x="913" y="6947"/>
                      <a:pt x="1940" y="7700"/>
                      <a:pt x="3105" y="8111"/>
                    </a:cubicBezTo>
                    <a:cubicBezTo>
                      <a:pt x="4497" y="8590"/>
                      <a:pt x="6072" y="8704"/>
                      <a:pt x="7533" y="8773"/>
                    </a:cubicBezTo>
                    <a:cubicBezTo>
                      <a:pt x="7842" y="8786"/>
                      <a:pt x="8154" y="8793"/>
                      <a:pt x="8467" y="8793"/>
                    </a:cubicBezTo>
                    <a:cubicBezTo>
                      <a:pt x="9795" y="8793"/>
                      <a:pt x="11147" y="8663"/>
                      <a:pt x="12440" y="8294"/>
                    </a:cubicBezTo>
                    <a:cubicBezTo>
                      <a:pt x="15111" y="7517"/>
                      <a:pt x="16435" y="4299"/>
                      <a:pt x="15179" y="2222"/>
                    </a:cubicBezTo>
                    <a:cubicBezTo>
                      <a:pt x="14768" y="1537"/>
                      <a:pt x="14084" y="989"/>
                      <a:pt x="13079" y="693"/>
                    </a:cubicBezTo>
                    <a:cubicBezTo>
                      <a:pt x="11428" y="167"/>
                      <a:pt x="9331" y="1"/>
                      <a:pt x="74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8"/>
              <p:cNvSpPr/>
              <p:nvPr/>
            </p:nvSpPr>
            <p:spPr>
              <a:xfrm rot="798384">
                <a:off x="7635072" y="1007244"/>
                <a:ext cx="311416" cy="311370"/>
              </a:xfrm>
              <a:custGeom>
                <a:avLst/>
                <a:gdLst/>
                <a:ahLst/>
                <a:cxnLst/>
                <a:rect l="l" t="t" r="r" b="b"/>
                <a:pathLst>
                  <a:path w="6872" h="6871" extrusionOk="0">
                    <a:moveTo>
                      <a:pt x="3447" y="0"/>
                    </a:moveTo>
                    <a:cubicBezTo>
                      <a:pt x="1530" y="0"/>
                      <a:pt x="1" y="1529"/>
                      <a:pt x="1" y="3424"/>
                    </a:cubicBezTo>
                    <a:cubicBezTo>
                      <a:pt x="1" y="5341"/>
                      <a:pt x="1530" y="6870"/>
                      <a:pt x="3447" y="6870"/>
                    </a:cubicBezTo>
                    <a:cubicBezTo>
                      <a:pt x="5342" y="6870"/>
                      <a:pt x="6871" y="5341"/>
                      <a:pt x="6871" y="3424"/>
                    </a:cubicBezTo>
                    <a:cubicBezTo>
                      <a:pt x="6871" y="1529"/>
                      <a:pt x="5342" y="0"/>
                      <a:pt x="3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8"/>
              <p:cNvSpPr/>
              <p:nvPr/>
            </p:nvSpPr>
            <p:spPr>
              <a:xfrm rot="798384">
                <a:off x="7698202" y="1070325"/>
                <a:ext cx="185164" cy="185209"/>
              </a:xfrm>
              <a:custGeom>
                <a:avLst/>
                <a:gdLst/>
                <a:ahLst/>
                <a:cxnLst/>
                <a:rect l="l" t="t" r="r" b="b"/>
                <a:pathLst>
                  <a:path w="4086" h="4087" extrusionOk="0">
                    <a:moveTo>
                      <a:pt x="2054" y="0"/>
                    </a:moveTo>
                    <a:cubicBezTo>
                      <a:pt x="913" y="0"/>
                      <a:pt x="0" y="913"/>
                      <a:pt x="0" y="2032"/>
                    </a:cubicBezTo>
                    <a:cubicBezTo>
                      <a:pt x="0" y="3173"/>
                      <a:pt x="913" y="4086"/>
                      <a:pt x="2054" y="4086"/>
                    </a:cubicBezTo>
                    <a:cubicBezTo>
                      <a:pt x="3173" y="4086"/>
                      <a:pt x="4086" y="3173"/>
                      <a:pt x="4086" y="2032"/>
                    </a:cubicBezTo>
                    <a:cubicBezTo>
                      <a:pt x="4086" y="913"/>
                      <a:pt x="3173" y="0"/>
                      <a:pt x="20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4" name="Google Shape;684;p28"/>
          <p:cNvGrpSpPr/>
          <p:nvPr/>
        </p:nvGrpSpPr>
        <p:grpSpPr>
          <a:xfrm>
            <a:off x="-2057370" y="-1988050"/>
            <a:ext cx="13225496" cy="5946909"/>
            <a:chOff x="-2057370" y="-1988050"/>
            <a:chExt cx="13225496" cy="5946909"/>
          </a:xfrm>
        </p:grpSpPr>
        <p:pic>
          <p:nvPicPr>
            <p:cNvPr id="685" name="Google Shape;685;p28"/>
            <p:cNvPicPr preferRelativeResize="0"/>
            <p:nvPr/>
          </p:nvPicPr>
          <p:blipFill rotWithShape="1">
            <a:blip r:embed="rId2">
              <a:alphaModFix amt="33000"/>
            </a:blip>
            <a:srcRect l="6248" t="15517" r="6239" b="15052"/>
            <a:stretch/>
          </p:blipFill>
          <p:spPr>
            <a:xfrm rot="6659019">
              <a:off x="-1984915" y="-431239"/>
              <a:ext cx="4589035" cy="3310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6" name="Google Shape;686;p28"/>
            <p:cNvPicPr preferRelativeResize="0"/>
            <p:nvPr/>
          </p:nvPicPr>
          <p:blipFill rotWithShape="1">
            <a:blip r:embed="rId3">
              <a:alphaModFix amt="29000"/>
            </a:blip>
            <a:srcRect l="4103" t="4099" r="4103" b="11555"/>
            <a:stretch/>
          </p:blipFill>
          <p:spPr>
            <a:xfrm rot="-1839990" flipH="1">
              <a:off x="6541103" y="-1192470"/>
              <a:ext cx="4047294" cy="338294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storo"/>
              <a:buNone/>
              <a:defRPr sz="3500" b="1">
                <a:solidFill>
                  <a:schemeClr val="dk1"/>
                </a:solidFill>
                <a:latin typeface="Castoro"/>
                <a:ea typeface="Castoro"/>
                <a:cs typeface="Castoro"/>
                <a:sym typeface="Casto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8" r:id="rId5"/>
    <p:sldLayoutId id="2147483660" r:id="rId6"/>
    <p:sldLayoutId id="2147483661" r:id="rId7"/>
    <p:sldLayoutId id="2147483662" r:id="rId8"/>
    <p:sldLayoutId id="2147483674" r:id="rId9"/>
    <p:sldLayoutId id="2147483675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33"/>
          <p:cNvSpPr txBox="1">
            <a:spLocks noGrp="1"/>
          </p:cNvSpPr>
          <p:nvPr>
            <p:ph type="ctrTitle"/>
          </p:nvPr>
        </p:nvSpPr>
        <p:spPr>
          <a:xfrm>
            <a:off x="1432203" y="1756496"/>
            <a:ext cx="4451239" cy="12923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dirty="0">
                <a:solidFill>
                  <a:schemeClr val="dk1"/>
                </a:solidFill>
              </a:rPr>
              <a:t>Picsart</a:t>
            </a:r>
            <a:endParaRPr sz="8800" dirty="0">
              <a:solidFill>
                <a:schemeClr val="dk2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8905" y="1512798"/>
            <a:ext cx="1536032" cy="1536032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C781B-F6C5-87A7-70F5-E34E9B1E5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5682" y="395407"/>
            <a:ext cx="7704000" cy="572700"/>
          </a:xfrm>
        </p:spPr>
        <p:txBody>
          <a:bodyPr/>
          <a:lstStyle/>
          <a:p>
            <a:pPr algn="l"/>
            <a:r>
              <a:rPr lang="es-HN" sz="3600" dirty="0"/>
              <a:t>Grupo # 2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5BB87E-570D-EEF2-1207-0C8C7F560FCA}"/>
              </a:ext>
            </a:extLst>
          </p:cNvPr>
          <p:cNvSpPr txBox="1"/>
          <p:nvPr/>
        </p:nvSpPr>
        <p:spPr>
          <a:xfrm>
            <a:off x="1035682" y="1760137"/>
            <a:ext cx="5215925" cy="2344809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 marL="1350645" marR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</a:pPr>
            <a:r>
              <a:rPr lang="es-ES" sz="1400" b="1" dirty="0">
                <a:solidFill>
                  <a:srgbClr val="1F3864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Integrantes del grupo:</a:t>
            </a:r>
          </a:p>
          <a:p>
            <a:pPr marL="1350645" marR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48740">
              <a:lnSpc>
                <a:spcPct val="106000"/>
              </a:lnSpc>
            </a:pPr>
            <a:r>
              <a:rPr lang="es-E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Carlos Miguel Elías Rodriguez </a:t>
            </a:r>
            <a:r>
              <a:rPr lang="es-E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Hasbun</a:t>
            </a:r>
            <a:r>
              <a:rPr lang="es-E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</a:t>
            </a:r>
            <a:r>
              <a:rPr lang="es-E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22211073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48740" marR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48740">
              <a:lnSpc>
                <a:spcPct val="106000"/>
              </a:lnSpc>
            </a:pPr>
            <a:r>
              <a:rPr lang="es-E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Diego Andrés Rivera Valle -</a:t>
            </a:r>
            <a:r>
              <a:rPr lang="es-E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22141102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48740" marR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48740">
              <a:lnSpc>
                <a:spcPct val="106000"/>
              </a:lnSpc>
            </a:pPr>
            <a:r>
              <a:rPr lang="es-E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Carlo Marcello Menjívar Montes de Oca - </a:t>
            </a:r>
            <a:r>
              <a:rPr lang="es-E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20551123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48740" marR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48740">
              <a:lnSpc>
                <a:spcPct val="106000"/>
              </a:lnSpc>
            </a:pPr>
            <a:r>
              <a:rPr lang="es-E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Celeste Anahí Muñoz Banegas -</a:t>
            </a:r>
            <a:r>
              <a:rPr lang="es-E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22221010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48740" marR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48740">
              <a:lnSpc>
                <a:spcPct val="106000"/>
              </a:lnSpc>
            </a:pPr>
            <a:r>
              <a:rPr lang="es-E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Dayani</a:t>
            </a:r>
            <a:r>
              <a:rPr lang="es-E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Saledt</a:t>
            </a:r>
            <a:r>
              <a:rPr lang="es-E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Funez Pineda -</a:t>
            </a:r>
            <a:r>
              <a:rPr lang="es-E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22211291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9879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34"/>
          <p:cNvSpPr txBox="1">
            <a:spLocks noGrp="1"/>
          </p:cNvSpPr>
          <p:nvPr>
            <p:ph type="body" idx="4294967295"/>
          </p:nvPr>
        </p:nvSpPr>
        <p:spPr>
          <a:xfrm>
            <a:off x="1504777" y="1787386"/>
            <a:ext cx="6134444" cy="23439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s-ES" sz="1600" b="1" dirty="0">
                <a:solidFill>
                  <a:schemeClr val="dk2"/>
                </a:solidFill>
              </a:rPr>
              <a:t>PicsArt es un editor de fotografía, collages, dibujo y red social. Permite a sus usuarios fotografiar y editar fotos, dibujar con capas y compartir sus imágenes con la comunidad de PicsArt y en otras plataformas sociales como Facebook e Instagram. La aplicación está disponible para iOS, Android y Windows.</a:t>
            </a:r>
          </a:p>
          <a:p>
            <a:pPr marL="0" lvl="0" indent="0" algn="ctr">
              <a:lnSpc>
                <a:spcPct val="100000"/>
              </a:lnSpc>
              <a:buNone/>
            </a:pPr>
            <a:endParaRPr lang="es-ES" sz="1600" b="1" dirty="0">
              <a:solidFill>
                <a:schemeClr val="dk2"/>
              </a:solidFill>
            </a:endParaRPr>
          </a:p>
          <a:p>
            <a:pPr marL="0" lvl="0" indent="0" algn="ctr">
              <a:lnSpc>
                <a:spcPct val="100000"/>
              </a:lnSpc>
              <a:buNone/>
            </a:pPr>
            <a:r>
              <a:rPr lang="es-ES" sz="1600" b="1" dirty="0" err="1">
                <a:solidFill>
                  <a:schemeClr val="dk2"/>
                </a:solidFill>
              </a:rPr>
              <a:t>Picsart</a:t>
            </a:r>
            <a:r>
              <a:rPr lang="es-ES" sz="1600" b="1" dirty="0">
                <a:solidFill>
                  <a:schemeClr val="dk2"/>
                </a:solidFill>
              </a:rPr>
              <a:t> es tu editor todo en uno, tiene todas las herramientas que necesitas para darle a tu contenido un estilo personal y hacer que se destaque.</a:t>
            </a:r>
          </a:p>
        </p:txBody>
      </p:sp>
      <p:sp>
        <p:nvSpPr>
          <p:cNvPr id="716" name="Google Shape;716;p34"/>
          <p:cNvSpPr txBox="1">
            <a:spLocks noGrp="1"/>
          </p:cNvSpPr>
          <p:nvPr>
            <p:ph type="title"/>
          </p:nvPr>
        </p:nvSpPr>
        <p:spPr>
          <a:xfrm>
            <a:off x="719999" y="96281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Tipo de </a:t>
            </a:r>
            <a:r>
              <a:rPr lang="es-HN" dirty="0"/>
              <a:t>aplicación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36"/>
          <p:cNvSpPr txBox="1">
            <a:spLocks noGrp="1"/>
          </p:cNvSpPr>
          <p:nvPr>
            <p:ph type="title"/>
          </p:nvPr>
        </p:nvSpPr>
        <p:spPr>
          <a:xfrm>
            <a:off x="713100" y="1115594"/>
            <a:ext cx="3890400" cy="5589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Funciones practicas</a:t>
            </a:r>
            <a:endParaRPr sz="3200" dirty="0"/>
          </a:p>
        </p:txBody>
      </p:sp>
      <p:pic>
        <p:nvPicPr>
          <p:cNvPr id="748" name="Google Shape;74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0198" y="852175"/>
            <a:ext cx="3440700" cy="343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49" name="Google Shape;749;p36"/>
          <p:cNvSpPr txBox="1">
            <a:spLocks noGrp="1"/>
          </p:cNvSpPr>
          <p:nvPr>
            <p:ph type="subTitle" idx="1"/>
          </p:nvPr>
        </p:nvSpPr>
        <p:spPr>
          <a:xfrm>
            <a:off x="1081390" y="1883884"/>
            <a:ext cx="3153820" cy="22143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/>
            <a:r>
              <a:rPr lang="es-HN" sz="1800" dirty="0"/>
              <a:t>Editor de fotos </a:t>
            </a:r>
          </a:p>
          <a:p>
            <a:pPr marL="0" lvl="0" indent="0" algn="ctr"/>
            <a:r>
              <a:rPr lang="es-HN" sz="1800" dirty="0"/>
              <a:t>Editor de videos</a:t>
            </a:r>
          </a:p>
          <a:p>
            <a:pPr marL="0" lvl="0" indent="0" algn="ctr"/>
            <a:r>
              <a:rPr lang="es-HN" sz="1800" dirty="0"/>
              <a:t>Creador de collages </a:t>
            </a:r>
          </a:p>
          <a:p>
            <a:pPr marL="0" lvl="0" indent="0" algn="ctr"/>
            <a:r>
              <a:rPr lang="es-HN" sz="1800" dirty="0"/>
              <a:t>Creador de stickers + stickers gratis</a:t>
            </a:r>
          </a:p>
          <a:p>
            <a:pPr marL="0" lvl="0" indent="0" algn="ctr"/>
            <a:r>
              <a:rPr lang="es-HN" sz="1800" dirty="0"/>
              <a:t>Efectos y filtros para fotos </a:t>
            </a:r>
          </a:p>
          <a:p>
            <a:pPr marL="0" lvl="0" indent="0" algn="ctr"/>
            <a:r>
              <a:rPr lang="es-HN" sz="1800" dirty="0"/>
              <a:t>Herramienta de dibujar </a:t>
            </a:r>
          </a:p>
          <a:p>
            <a:pPr marL="0" lvl="0" indent="0" algn="ctr"/>
            <a:r>
              <a:rPr lang="es-HN" sz="1800" dirty="0"/>
              <a:t>Replay 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0198" y="755577"/>
            <a:ext cx="3535798" cy="3535798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43"/>
          <p:cNvSpPr txBox="1">
            <a:spLocks noGrp="1"/>
          </p:cNvSpPr>
          <p:nvPr>
            <p:ph type="title"/>
          </p:nvPr>
        </p:nvSpPr>
        <p:spPr>
          <a:xfrm>
            <a:off x="1789090" y="693240"/>
            <a:ext cx="5645700" cy="49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Ventajas y desventajas</a:t>
            </a:r>
            <a:endParaRPr sz="2800" dirty="0"/>
          </a:p>
        </p:txBody>
      </p:sp>
      <p:sp>
        <p:nvSpPr>
          <p:cNvPr id="857" name="Google Shape;857;p43"/>
          <p:cNvSpPr txBox="1">
            <a:spLocks noGrp="1"/>
          </p:cNvSpPr>
          <p:nvPr>
            <p:ph type="subTitle" idx="1"/>
          </p:nvPr>
        </p:nvSpPr>
        <p:spPr>
          <a:xfrm>
            <a:off x="1108941" y="1307056"/>
            <a:ext cx="7005999" cy="32047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Ventajas</a:t>
            </a:r>
          </a:p>
          <a:p>
            <a:pPr marL="0" lvl="0" indent="0" algn="l"/>
            <a:r>
              <a:rPr lang="es-HN" sz="1400" dirty="0"/>
              <a:t>•Está disponible para Android, IOS y Windows</a:t>
            </a:r>
          </a:p>
          <a:p>
            <a:pPr marL="0" lvl="0" indent="0" algn="l"/>
            <a:r>
              <a:rPr lang="es-HN" sz="1400" dirty="0"/>
              <a:t>•PicsArt Studio nos permite editar nuestras fotografías con una gran variedad de efectos</a:t>
            </a:r>
          </a:p>
          <a:p>
            <a:pPr marL="0" lvl="0" indent="0" algn="l"/>
            <a:r>
              <a:rPr lang="es-HN" sz="1400" dirty="0"/>
              <a:t>•Es un editor muy completo, pero no solo esto, PicsArt también es una red social</a:t>
            </a:r>
          </a:p>
          <a:p>
            <a:pPr marL="0" lvl="0" indent="0" algn="l"/>
            <a:r>
              <a:rPr lang="es-HN" sz="1400" dirty="0"/>
              <a:t>•La aplicación es gratuita y ofrece una gran cantidad de dibujos, marcos, fondos, escenas, etc…</a:t>
            </a:r>
          </a:p>
          <a:p>
            <a:pPr marL="0" lvl="0" indent="0" algn="l"/>
            <a:r>
              <a:rPr lang="es-HN" sz="1400" dirty="0"/>
              <a:t>•Muchos controles creativos de usuario</a:t>
            </a:r>
          </a:p>
          <a:p>
            <a:pPr marL="0" lvl="0" indent="0" algn="l"/>
            <a:r>
              <a:rPr lang="es-HN" sz="1400" b="1" dirty="0"/>
              <a:t>Desventajas</a:t>
            </a:r>
          </a:p>
          <a:p>
            <a:pPr marL="0" lvl="0" indent="0" algn="l"/>
            <a:r>
              <a:rPr lang="es-HN" sz="1400" dirty="0"/>
              <a:t>•Se requiere paga para usar ciertas herramientas (como fondos, stickers, </a:t>
            </a:r>
            <a:r>
              <a:rPr lang="es-HN" sz="1400" dirty="0" err="1"/>
              <a:t>fonts</a:t>
            </a:r>
            <a:r>
              <a:rPr lang="es-HN" sz="1400" dirty="0"/>
              <a:t>, etc.)</a:t>
            </a:r>
          </a:p>
          <a:p>
            <a:pPr marL="0" lvl="0" indent="0" algn="l"/>
            <a:r>
              <a:rPr lang="es-HN" sz="1400" dirty="0"/>
              <a:t>•En caso de no tener la versión de paga, habrá anuncios constantemente</a:t>
            </a:r>
          </a:p>
          <a:p>
            <a:pPr marL="0" lvl="0" indent="0" algn="l"/>
            <a:r>
              <a:rPr lang="es-HN" sz="1400" dirty="0"/>
              <a:t>•Algunos usuarios presentan problemas encontrando las imágenes editadas en sus archivos</a:t>
            </a:r>
          </a:p>
          <a:p>
            <a:pPr marL="0" lvl="0" indent="0" algn="l"/>
            <a:r>
              <a:rPr lang="es-HN" sz="1400" dirty="0"/>
              <a:t>•Puede bajar levemente la calidad de imágenes y stickers</a:t>
            </a:r>
          </a:p>
          <a:p>
            <a:pPr marL="0" lvl="0" indent="0" algn="l"/>
            <a:r>
              <a:rPr lang="es-HN" sz="1400" dirty="0"/>
              <a:t>•La página de inicio puede ser un poco desordenada</a:t>
            </a:r>
          </a:p>
          <a:p>
            <a:pPr marL="0" lvl="0" indent="0" algn="l"/>
            <a:r>
              <a:rPr lang="es-HN" sz="1400" dirty="0"/>
              <a:t>•No es posible compartir las imágenes mediante varias redes a la vez</a:t>
            </a:r>
          </a:p>
          <a:p>
            <a:pPr marL="0" lvl="0" indent="0" algn="l"/>
            <a:r>
              <a:rPr lang="es-HN" sz="1400" dirty="0"/>
              <a:t>•No incluye la opción de pluma para suavizar bordes en la herramienta de corte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54"/>
          <p:cNvSpPr txBox="1">
            <a:spLocks noGrp="1"/>
          </p:cNvSpPr>
          <p:nvPr>
            <p:ph type="title"/>
          </p:nvPr>
        </p:nvSpPr>
        <p:spPr>
          <a:xfrm>
            <a:off x="1044852" y="752014"/>
            <a:ext cx="2996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s-HN" sz="2800" dirty="0"/>
              <a:t>Uso en Vida Real</a:t>
            </a:r>
            <a:endParaRPr dirty="0"/>
          </a:p>
        </p:txBody>
      </p:sp>
      <p:sp>
        <p:nvSpPr>
          <p:cNvPr id="1106" name="Google Shape;1106;p54"/>
          <p:cNvSpPr txBox="1">
            <a:spLocks noGrp="1"/>
          </p:cNvSpPr>
          <p:nvPr>
            <p:ph type="subTitle" idx="1"/>
          </p:nvPr>
        </p:nvSpPr>
        <p:spPr>
          <a:xfrm>
            <a:off x="1055825" y="1324714"/>
            <a:ext cx="2996700" cy="29284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es-HN" dirty="0"/>
              <a:t>A pesar de que PicsArt no es una aplicación conocida oficialmente como profesional, tiene varias herramientas y opciones para lograr resultados óptimos para la edición de contenido. Es útil para creadores de contenido que no manejen aplicaciones tan complejas, o para emprendimientos pequeños que por el momento no requieran de mucha edición.</a:t>
            </a:r>
            <a:endParaRPr dirty="0"/>
          </a:p>
        </p:txBody>
      </p:sp>
      <p:sp>
        <p:nvSpPr>
          <p:cNvPr id="52" name="Google Shape;1106;p54"/>
          <p:cNvSpPr txBox="1">
            <a:spLocks/>
          </p:cNvSpPr>
          <p:nvPr/>
        </p:nvSpPr>
        <p:spPr>
          <a:xfrm>
            <a:off x="4565190" y="1324714"/>
            <a:ext cx="3978972" cy="118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6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/>
            <a:r>
              <a:rPr lang="es-HN" dirty="0"/>
              <a:t>PicsArt cuenta con su versión gratis, su versión de paga “PicsArt Gold”, esta incluye más aspectos y herramientas que la versión gratuita, y su versión grupal de paga “Team”</a:t>
            </a:r>
          </a:p>
        </p:txBody>
      </p:sp>
      <p:sp>
        <p:nvSpPr>
          <p:cNvPr id="54" name="Google Shape;1105;p54"/>
          <p:cNvSpPr txBox="1">
            <a:spLocks/>
          </p:cNvSpPr>
          <p:nvPr/>
        </p:nvSpPr>
        <p:spPr>
          <a:xfrm>
            <a:off x="5198170" y="752014"/>
            <a:ext cx="271301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storo"/>
              <a:buNone/>
              <a:defRPr sz="3500" b="1" i="0" u="none" strike="noStrike" cap="none">
                <a:solidFill>
                  <a:schemeClr val="dk1"/>
                </a:solidFill>
                <a:latin typeface="Castoro"/>
                <a:ea typeface="Castoro"/>
                <a:cs typeface="Castoro"/>
                <a:sym typeface="Casto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BR" sz="2800" dirty="0"/>
              <a:t>Gratis o de Paga</a:t>
            </a:r>
            <a:endParaRPr lang="es-HN" sz="2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6435" y="2514600"/>
            <a:ext cx="2514747" cy="22210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55"/>
          <p:cNvSpPr txBox="1">
            <a:spLocks noGrp="1"/>
          </p:cNvSpPr>
          <p:nvPr>
            <p:ph type="title"/>
          </p:nvPr>
        </p:nvSpPr>
        <p:spPr>
          <a:xfrm>
            <a:off x="2626800" y="817413"/>
            <a:ext cx="3890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</a:t>
            </a:r>
            <a:r>
              <a:rPr lang="es-HN" dirty="0"/>
              <a:t>ó</a:t>
            </a:r>
            <a:r>
              <a:rPr lang="en" dirty="0"/>
              <a:t>n</a:t>
            </a:r>
            <a:endParaRPr dirty="0"/>
          </a:p>
        </p:txBody>
      </p:sp>
      <p:sp>
        <p:nvSpPr>
          <p:cNvPr id="1159" name="Google Shape;1159;p55"/>
          <p:cNvSpPr txBox="1">
            <a:spLocks noGrp="1"/>
          </p:cNvSpPr>
          <p:nvPr>
            <p:ph type="subTitle" idx="1"/>
          </p:nvPr>
        </p:nvSpPr>
        <p:spPr>
          <a:xfrm>
            <a:off x="2626800" y="1767498"/>
            <a:ext cx="3890400" cy="25518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HN" dirty="0"/>
              <a:t>Cómo has podido ver, PicsArt ha dejado de ser aquella herramienta que te permitía aplicar filtros, realizar algunas mejoras y poco más. Ahora se parece más a una red social que te permite crear imágenes originales y divertidas.  Para saber cómo utilizarla y sacarle más provecho debes dedicarle tiempo hasta hacerte con la aplicación. Es una buena alternativa a las herramientas disponibles en la red.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57"/>
          <p:cNvSpPr/>
          <p:nvPr/>
        </p:nvSpPr>
        <p:spPr>
          <a:xfrm>
            <a:off x="2223300" y="2009274"/>
            <a:ext cx="4697400" cy="1503947"/>
          </a:xfrm>
          <a:prstGeom prst="roundRect">
            <a:avLst>
              <a:gd name="adj" fmla="val 99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57"/>
          <p:cNvSpPr txBox="1">
            <a:spLocks noGrp="1"/>
          </p:cNvSpPr>
          <p:nvPr>
            <p:ph type="title"/>
          </p:nvPr>
        </p:nvSpPr>
        <p:spPr>
          <a:xfrm>
            <a:off x="716550" y="1196404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HN" dirty="0"/>
              <a:t>Bibliografía</a:t>
            </a:r>
            <a:endParaRPr dirty="0"/>
          </a:p>
        </p:txBody>
      </p:sp>
      <p:sp>
        <p:nvSpPr>
          <p:cNvPr id="1177" name="Google Shape;1177;p57"/>
          <p:cNvSpPr txBox="1">
            <a:spLocks noGrp="1"/>
          </p:cNvSpPr>
          <p:nvPr>
            <p:ph type="body" idx="1"/>
          </p:nvPr>
        </p:nvSpPr>
        <p:spPr>
          <a:xfrm>
            <a:off x="2274900" y="2101634"/>
            <a:ext cx="4594200" cy="13192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HN" dirty="0"/>
              <a:t>https://play.google.com/store/apps/details?id=com.picsart.studio&amp;hl=es_MX&amp;gl=US</a:t>
            </a:r>
          </a:p>
          <a:p>
            <a:pPr lvl="0"/>
            <a:r>
              <a:rPr lang="es-HN" dirty="0"/>
              <a:t>https://picsart.com/es/gold</a:t>
            </a:r>
          </a:p>
          <a:p>
            <a:pPr lvl="0"/>
            <a:r>
              <a:rPr lang="es-HN" dirty="0"/>
              <a:t>https://apps.apple.com/es/app/picsart-editor-de-fotos-videos/id587366035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82;p58"/>
          <p:cNvSpPr txBox="1">
            <a:spLocks/>
          </p:cNvSpPr>
          <p:nvPr/>
        </p:nvSpPr>
        <p:spPr>
          <a:xfrm>
            <a:off x="1242417" y="719873"/>
            <a:ext cx="6722487" cy="3864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Castoro"/>
              <a:buNone/>
              <a:defRPr sz="7800" b="1" i="0" u="none" strike="noStrike" cap="none">
                <a:solidFill>
                  <a:srgbClr val="191919"/>
                </a:solidFill>
                <a:latin typeface="Castoro"/>
                <a:ea typeface="Castoro"/>
                <a:cs typeface="Castoro"/>
                <a:sym typeface="Casto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HN" sz="7200" dirty="0"/>
              <a:t>GRACIAS POR SU ATENCIÓN!!</a:t>
            </a:r>
          </a:p>
        </p:txBody>
      </p:sp>
    </p:spTree>
    <p:extLst>
      <p:ext uri="{BB962C8B-B14F-4D97-AF65-F5344CB8AC3E}">
        <p14:creationId xmlns:p14="http://schemas.microsoft.com/office/powerpoint/2010/main" val="12980282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higellosis Disease by Slidesgo ">
  <a:themeElements>
    <a:clrScheme name="Simple Light">
      <a:dk1>
        <a:srgbClr val="191919"/>
      </a:dk1>
      <a:lt1>
        <a:srgbClr val="F8EDFF"/>
      </a:lt1>
      <a:dk2>
        <a:srgbClr val="2C856B"/>
      </a:dk2>
      <a:lt2>
        <a:srgbClr val="C0D562"/>
      </a:lt2>
      <a:accent1>
        <a:srgbClr val="A7DBEF"/>
      </a:accent1>
      <a:accent2>
        <a:srgbClr val="DB9FF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553</Words>
  <Application>Microsoft Office PowerPoint</Application>
  <PresentationFormat>On-screen Show (16:9)</PresentationFormat>
  <Paragraphs>51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Times New Roman</vt:lpstr>
      <vt:lpstr>Catamaran</vt:lpstr>
      <vt:lpstr>Arial</vt:lpstr>
      <vt:lpstr>Castoro</vt:lpstr>
      <vt:lpstr>Bebas Neue</vt:lpstr>
      <vt:lpstr>Calibri</vt:lpstr>
      <vt:lpstr>Shigellosis Disease by Slidesgo </vt:lpstr>
      <vt:lpstr>Picsart</vt:lpstr>
      <vt:lpstr>Grupo # 2</vt:lpstr>
      <vt:lpstr>Tipo de aplicación </vt:lpstr>
      <vt:lpstr>Funciones practicas</vt:lpstr>
      <vt:lpstr>Ventajas y desventajas</vt:lpstr>
      <vt:lpstr>Uso en Vida Real</vt:lpstr>
      <vt:lpstr>Conclusión</vt:lpstr>
      <vt:lpstr>Bibliografía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Picsart</dc:title>
  <dc:creator>Saledt</dc:creator>
  <cp:lastModifiedBy>Marcello Montes de Oca</cp:lastModifiedBy>
  <cp:revision>9</cp:revision>
  <dcterms:modified xsi:type="dcterms:W3CDTF">2022-05-09T23:33:17Z</dcterms:modified>
</cp:coreProperties>
</file>